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0" r:id="rId4"/>
  </p:sldMasterIdLst>
  <p:notesMasterIdLst>
    <p:notesMasterId r:id="rId46"/>
  </p:notesMasterIdLst>
  <p:handoutMasterIdLst>
    <p:handoutMasterId r:id="rId47"/>
  </p:handoutMasterIdLst>
  <p:sldIdLst>
    <p:sldId id="476" r:id="rId5"/>
    <p:sldId id="819" r:id="rId6"/>
    <p:sldId id="820" r:id="rId7"/>
    <p:sldId id="821" r:id="rId8"/>
    <p:sldId id="823" r:id="rId9"/>
    <p:sldId id="825" r:id="rId10"/>
    <p:sldId id="826" r:id="rId11"/>
    <p:sldId id="838" r:id="rId12"/>
    <p:sldId id="890" r:id="rId13"/>
    <p:sldId id="836" r:id="rId14"/>
    <p:sldId id="901" r:id="rId15"/>
    <p:sldId id="913" r:id="rId16"/>
    <p:sldId id="919" r:id="rId17"/>
    <p:sldId id="916" r:id="rId18"/>
    <p:sldId id="917" r:id="rId19"/>
    <p:sldId id="837" r:id="rId20"/>
    <p:sldId id="891" r:id="rId21"/>
    <p:sldId id="908" r:id="rId22"/>
    <p:sldId id="909" r:id="rId23"/>
    <p:sldId id="893" r:id="rId24"/>
    <p:sldId id="895" r:id="rId25"/>
    <p:sldId id="896" r:id="rId26"/>
    <p:sldId id="897" r:id="rId27"/>
    <p:sldId id="910" r:id="rId28"/>
    <p:sldId id="898" r:id="rId29"/>
    <p:sldId id="903" r:id="rId30"/>
    <p:sldId id="904" r:id="rId31"/>
    <p:sldId id="905" r:id="rId32"/>
    <p:sldId id="915" r:id="rId33"/>
    <p:sldId id="899" r:id="rId34"/>
    <p:sldId id="900" r:id="rId35"/>
    <p:sldId id="912" r:id="rId36"/>
    <p:sldId id="902" r:id="rId37"/>
    <p:sldId id="906" r:id="rId38"/>
    <p:sldId id="907" r:id="rId39"/>
    <p:sldId id="883" r:id="rId40"/>
    <p:sldId id="884" r:id="rId41"/>
    <p:sldId id="885" r:id="rId42"/>
    <p:sldId id="886" r:id="rId43"/>
    <p:sldId id="887" r:id="rId44"/>
    <p:sldId id="888" r:id="rId45"/>
  </p:sldIdLst>
  <p:sldSz cx="9144000" cy="5143500" type="screen16x9"/>
  <p:notesSz cx="7010400" cy="9296400"/>
  <p:custDataLst>
    <p:tags r:id="rId48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B13"/>
    <a:srgbClr val="EBEBEB"/>
    <a:srgbClr val="F69121"/>
    <a:srgbClr val="FBAB18"/>
    <a:srgbClr val="E5221A"/>
    <a:srgbClr val="E4231A"/>
    <a:srgbClr val="73BF4B"/>
    <a:srgbClr val="00BCEB"/>
    <a:srgbClr val="051C2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0" autoAdjust="0"/>
    <p:restoredTop sz="83537" autoAdjust="0"/>
  </p:normalViewPr>
  <p:slideViewPr>
    <p:cSldViewPr snapToGrid="0" snapToObjects="1" showGuides="1">
      <p:cViewPr varScale="1">
        <p:scale>
          <a:sx n="159" d="100"/>
          <a:sy n="159" d="100"/>
        </p:scale>
        <p:origin x="210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0796"/>
    </p:cViewPr>
  </p:sorterViewPr>
  <p:notesViewPr>
    <p:cSldViewPr snapToGrid="0" snapToObjects="1" showGuides="1">
      <p:cViewPr varScale="1">
        <p:scale>
          <a:sx n="120" d="100"/>
          <a:sy n="120" d="100"/>
        </p:scale>
        <p:origin x="50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latin typeface="CiscoSansTT Light" panose="020B0503020201020303" pitchFamily="34" charset="0"/>
              </a:rPr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008FB43-E3F8-9641-B8BB-519F1EA0586D}" type="datetime1">
              <a:rPr lang="en-US" smtClean="0">
                <a:latin typeface="CiscoSansTT Light" panose="020B0503020201020303" pitchFamily="34" charset="0"/>
              </a:rPr>
              <a:t>2/6/25</a:t>
            </a:fld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>
                <a:latin typeface="CiscoSansTT Light" panose="020B0503020201020303" pitchFamily="34" charset="0"/>
              </a:rPr>
              <a:pPr>
                <a:defRPr/>
              </a:pPr>
              <a:t>‹#›</a:t>
            </a:fld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68DEBF8-BCB5-CA4C-8F7A-9653668CC2EA}" type="datetime1">
              <a:rPr lang="en-US" smtClean="0"/>
              <a:t>2/6/25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5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11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330F2-7BDE-9763-E7D7-A311694B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F0CBE4-A6CC-DA6F-0872-A4B5C0B2B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D486-68AD-6EB0-311E-26793215C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06BF0-A3CF-7327-8FA3-B04C88A48E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805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8B5EB-D90E-2FF7-5BB0-13F690FA9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293B80-BE5D-B38B-CABE-D8EBD91FC6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DB7A1-A4C6-223D-6B4F-89C7C9C98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E58AB-7B76-289F-C859-2728E07686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82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6C966-52F6-0CEB-01D9-CC56D89B0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DCCE9B-8ECC-DF49-0EE7-303A1E110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9E7E7A-1C7B-8DB4-5BA1-E2F516D23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4D209-6156-6809-0732-7697DE4DF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15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75EA7-3E0D-73F9-A75E-6DE4DC751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3BC10-3148-DE39-48D7-89E22B66E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13125-FA98-DAF6-6240-250FCE38A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724CB-8D63-BBE2-D382-2CDDAB180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85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15811-FAF2-50AE-32E4-F8A9CC389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BD115-A703-7768-3E39-E81CB2E35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162EA4-8ADB-966C-DD06-819C86BE3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Navigate to </a:t>
            </a:r>
            <a:r>
              <a:rPr lang="en-GB" dirty="0"/>
              <a:t>Workspaces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 -&gt; </a:t>
            </a:r>
            <a:r>
              <a:rPr lang="en-GB" dirty="0"/>
              <a:t>My Workspace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Identify the collection </a:t>
            </a:r>
            <a:r>
              <a:rPr lang="en-GB" dirty="0"/>
              <a:t>DEVWKS-2656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Confirm the requests and variables are there.</a:t>
            </a:r>
          </a:p>
          <a:p>
            <a:pPr marL="6286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We will use them during the session.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A1682-0EDA-4DA6-8220-1C9E6C326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5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18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2E0AB-AE72-3F70-1B55-827BECD91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8EE4C-6870-C10A-70D1-4F547240C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58FACA-D28C-4C86-77C1-E2A63B317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GB" b="0" i="0" dirty="0" err="1">
                <a:solidFill>
                  <a:srgbClr val="CCCCCC"/>
                </a:solidFill>
                <a:effectLst/>
                <a:latin typeface="-apple-system"/>
              </a:rPr>
              <a:t>ThousandEyes</a:t>
            </a:r>
            <a:r>
              <a:rPr lang="en-GB" b="0" i="0" dirty="0">
                <a:solidFill>
                  <a:srgbClr val="CCCCCC"/>
                </a:solidFill>
                <a:effectLst/>
                <a:latin typeface="-apple-system"/>
              </a:rPr>
              <a:t> will generate new OAuth Bearer Token for you and show it in a new popup window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41526-536D-A129-AF10-4E04C127F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825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744D5-883F-6270-906C-6D9202F9E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B27E2D-146A-96B0-8A01-52CAF78B7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16D11-36CF-0D58-BC39-1D47C555C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176BE-46C4-6D4E-385C-815B73540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429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645F5-E0F9-712F-BC62-D6E2FACB8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49FED-2B53-7D27-6575-16DDA0076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8A6CB1-DAAD-0DC1-1974-C41979229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C</a:t>
            </a:r>
            <a:r>
              <a:rPr lang="en-GB" sz="12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reate an </a:t>
            </a:r>
            <a:r>
              <a:rPr lang="en-GB" sz="12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HTTP Server </a:t>
            </a:r>
            <a:r>
              <a:rPr lang="en-GB" sz="12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test that validates </a:t>
            </a:r>
            <a:r>
              <a:rPr lang="en-GB" sz="12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www.google.com</a:t>
            </a:r>
            <a:endParaRPr lang="en-ES" sz="105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985CA-9510-A467-AE31-E357DA6AEB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50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229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D26F4-BBBA-DF69-7D04-F217C5F3C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35832-7660-CD15-D14D-73496458C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AC01D2-E65B-A5CF-7FE4-67D52726E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53673-153C-B038-3A9D-EE67E440E2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69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64905-C283-FCED-D282-F8956A929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BA4F91-705B-306A-7C9F-1EF1A0138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0B5DA-D879-1792-4E89-DBDF49369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413B9-D9D9-3647-81B4-A51B69A41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39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4979-BBF0-BAC5-310E-001A449FC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F7137-BF10-7050-A04F-D68AFD2EB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BEB03-025E-1F0F-CADF-517F2A2B5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68FB7-5529-F298-E7C0-949711FF66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03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7B3FB-AE69-E02B-5FFB-E75E49539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33EAF-6F99-8877-ED05-A577C0D2A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DAC28-884F-C66F-8A3F-A401C6DB7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A61D6-A8B2-972D-8965-787AF90B7F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52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189F7-AD17-064A-85EC-C81159DE4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802EB-1CD4-EB5F-E591-C5DBAD004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A8C97-6112-8454-23D5-856707CF3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5242-8E87-53D6-38A3-5C17886F0C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39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63BF6-CB13-84BD-3284-5504B7335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AEAD4-8AA4-1F00-81EC-DFE26C7B81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BC416-F641-3B53-77F3-C1F04180B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EAF9A-037D-3972-E721-D054B443C2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09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B0BE8-768F-7CB7-4A5C-04B2EE5CB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5ECE0-19B3-14C7-E682-E7324B7F2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55EB9-D011-751E-C235-D062518AF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63EAC-8D5E-1812-025D-A1B2D4BBAF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80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2532A-8B07-25A0-E052-748F5A899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B6B21-D3C7-2DE0-9D81-A8C3A442A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307552-3769-4B46-B71D-4BF719655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F9027-7F43-5BD5-262D-6BF7ED6B6C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10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9C921-BC6D-AFCF-13BC-94F010BB3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BBC43F-B084-87C2-A878-11202DB70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A2E15-9575-2F2D-EB5A-8DA091A94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D4B84-5E20-F1C2-BD87-2900CE0A5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201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C41E3-3B7B-2C26-3C2C-8B3665474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F67DAD-5D26-455D-E567-159A4EA3E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A0CB8-FDEC-918A-7A75-A92384613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CCE32-59B0-C79B-45EC-47248B3EB5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5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Agenda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Goal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goal of the talk is that you understand how easy is to stream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ThousandEyes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telemetry data to any observability backend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525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DE9BA-CC7E-18F1-BAC0-01F6DEA99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309AB0-F115-CAB1-3B8D-F117CD2BB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080E0-7F21-E39B-ACD2-8D08925C2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BC7EB-9650-AA98-2E91-41CAE85DF5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700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C54B2-FD7B-10C5-7C8B-F7CADA633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7DBF6-3247-00B5-83F2-76C0647F6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ABC56-3A65-50A6-4DA3-76935F6AF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E1370-BE9D-CA14-BCAC-DAB6E4865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01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1DADF-BF1D-7A93-4EEF-816B23A2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9AE8BE-B29F-3066-EA10-697A67FC9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2B7FD-3DB1-5AA5-2782-9F5998698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CF115-FB25-ADA5-809F-9F98390E3A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20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FE999-B781-04B0-2025-DA5F42B30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8EEDB-5419-A603-1C83-693721CC4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ABFAC-813E-E96D-5246-D7EFB01D7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CCCCCC"/>
              </a:solidFill>
              <a:effectLst/>
              <a:latin typeface="-apple-system"/>
            </a:endParaRP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A1C17-D40D-C1FC-8DC3-7947791AE0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296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D3C95-529F-12E6-9B27-AFB00755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0AB813-8BAC-4909-E8D9-A450B621F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198A66-8EB0-9832-312A-A1077AD8F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34582-EECD-7840-3D11-761B01651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25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7FC59-8B90-CBFE-00BA-221F2F7B5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EE43BD-DDFD-6DDC-9626-D4CB4B0DE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E7716-E74F-1144-C091-7D1779691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CBE9F-B851-77C7-D2FE-1B29D656BF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021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404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394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72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3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700"/>
              </a:lnSpc>
            </a:pPr>
            <a:r>
              <a:rPr lang="en-US" dirty="0"/>
              <a:t>- </a:t>
            </a:r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Cloud Native Computing Foundation</a:t>
            </a:r>
            <a: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 (CNCF)</a:t>
            </a:r>
            <a:b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- Vendor agnostic</a:t>
            </a:r>
            <a:endParaRPr lang="en-GB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08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5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53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65887" eaLnBrk="1" hangingPunct="1">
              <a:spcBef>
                <a:spcPct val="0"/>
              </a:spcBef>
              <a:defRPr/>
            </a:pPr>
            <a:endParaRPr 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57066" indent="-29117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64717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30604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96491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62377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3028264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94151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960038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1A6D400-C829-4070-B5E9-1BF68645D698}" type="slidenum">
              <a:rPr lang="en-US" altLang="en-US" smtClean="0">
                <a:latin typeface="CiscoSansTT Light" panose="020B0503020201020303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818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A037D-E554-E446-BB11-8D1CDD2F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349938-8E45-0F7B-EC8A-1A3584F8C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0A413B-165A-A49E-A4D5-3FB30A929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700"/>
              </a:lnSpc>
            </a:pPr>
            <a:endParaRPr lang="en-GB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B504-84BD-1FC4-D20A-DBC191EC7C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3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live.com/emea/learn/session-catalog.html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colive.com/on-demand.html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Graph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D4B38-FF77-CF04-7C95-76CFD3AE8B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49" r="37383" b="35728"/>
          <a:stretch/>
        </p:blipFill>
        <p:spPr>
          <a:xfrm>
            <a:off x="2942665" y="0"/>
            <a:ext cx="6201335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5EFDC3-5B6F-724E-F4A9-020DCB4FEE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4984" y="3314701"/>
            <a:ext cx="7114032" cy="742457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800C78-1D28-EB75-3D53-BE8801A4ACCF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A289EF8-85AB-F279-C666-FCE9B856C04C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2E52C77-D924-000F-08D5-5EC64E24AEBC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379AAB4-01A1-2461-E2F1-D8CC7E3CC29C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6241D99-40B3-2A78-CE46-89CCAD007C80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378BDD9B-B2C7-0E45-71A2-9CF016341DCB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BAF32EE-4A82-997C-0688-CBDABBC63DD7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9D7EE94-49BA-D700-F6F3-8DF36F8F3D79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A8BE5C-D007-B3FB-CE17-FA19DDAF79E8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8AE4F4B2-B682-0D5B-31A3-075EAC4C818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E5E2AA-7092-6B6E-8113-939C029D679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A7BE30D-E9FA-2C34-A2E4-304B75F20FD9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CBD8D476-C4AC-09C0-398F-F28A6D6BE4C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140785-CDC6-F1FE-9AF8-8E2AF7F69F5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67386B19-91DB-87A1-A64A-D104F4E4609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A78D51E5-F1F0-3E4C-1EA4-F71CF592D87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9588724-21C2-0C87-D954-2E2804443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F710760-1279-DBA7-C0B9-C554347E18DD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B640F7A0-D55F-79EB-1781-9A0C809ED11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B575E61-5271-3704-A4E4-687AA7B0C2A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C21CC118-E766-A98B-CCE2-C91ECE652B2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2D96D8A-6F11-1764-ABE3-68AE4B69C38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A76950B-6973-3B12-2FB0-634145F8894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03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2A7A9229-4C1A-8044-BCD0-0E1206B38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4F1145-F3E4-99F8-3ED5-CC3C34D5B13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158F03-3529-25F5-EEA4-8357F5DFE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C948201-F3F3-02B1-F1C0-AE3ED6E3BE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8019CF8-568A-1741-B36D-3E77061F2D7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6C2C06C-EA6D-81ED-E9F5-F4AC2678778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0FFB991C-6E4D-BF84-532F-349D2F9BC99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3541D10-368C-9929-D054-3F83DA918F9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CC02D5-93A6-CE09-EA18-39B96084BD2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467006C-EA13-F5A6-8C98-92DFCD216865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4896275-CBA5-A43B-4777-F49D692B4F5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DBC7FA8-62EF-C3FC-9D72-D4B9B25F7A3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032B2F5-BF18-1CE3-90F8-C5F75F8B55D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6E202C9-9145-B6C8-B372-DA7C8C5301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63FC34A-572B-97BE-85FF-F8311E541F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3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5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1B6B5-BC5C-9C4F-B539-CDC383507B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E4D33D-1B74-F0F6-1578-D44F8ABDA84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E144F1-A2F9-398B-0084-6A54FFB2E83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3380D19-2344-13D7-FB5E-7EE43FE6BE6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0C2C74-F2EF-BA2B-B0A8-141E396472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2E707EF9-3C56-AE56-3008-765FDCD83D6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A4E42B29-0C77-C959-D136-E129D308A1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A6D71C00-2D9E-6807-E50A-7A71CEFCFCD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DE2C296-8936-06C8-70D7-12C18F0C8D9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FE5F3B8-5860-CB3C-5713-4E63D636C1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AAE115A-FD62-93C8-0968-657DE3359FD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DA850FA-519A-AE8D-A3B9-6A412BFC5D5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0D93B56-8E58-061B-9E49-DDECED01B78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1F11696-9BD9-BAD6-C416-997798F03BA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A52453F-FF4A-0414-C7B9-2089AE11D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12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5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D874FC25-61A6-4E42-BB1D-AA27FA8B4E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136157-9214-6CB9-8259-A7C9959BF94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942687-ABAF-5248-3385-0E19BBFB6BE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34CAF32-9599-53D1-9256-37C5DE933F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E6176CC-6A77-9BBB-2335-68191BEB8EC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021F5B1-3254-A659-A445-2170B002C70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4A7524D-F74C-7442-E8BD-9CB8DE5540F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BCCF3A-F206-33EB-2348-2094149611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61C0BE-B7AE-A070-680E-48299F416B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727F972-9450-A55D-D594-DD5E7046DAF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6999822-7BEA-7B46-905B-6407983B7A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10692F6-D7E2-9BF5-E982-B4C99CFA14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0558AF5-A0D1-6A05-1058-03EE35939EC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5AE1FC0C-6C2C-56D5-D71A-413F2D819E6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D29DDE7-AB9E-2E3D-90AB-C5FB465B7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1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AC056-DD71-7F29-6FA3-C9725120F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8" t="-18852" r="32354" b="52873"/>
          <a:stretch/>
        </p:blipFill>
        <p:spPr>
          <a:xfrm>
            <a:off x="4571999" y="0"/>
            <a:ext cx="4572001" cy="5143501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D6BEBE-E0E1-21F2-4484-A8C3FDEF580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139DC0-BBAB-9FCE-992B-EF924D6CB89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260A629-73AC-0DFD-DBC8-B58821C1C96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44DEB2B-E342-86C5-08C6-3C1616D72FC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55B9E33-71DF-E498-41B9-F0FFF30CD1A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E549548-A74F-E67A-BE5D-BADC6ABDA1AF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03BE5C3-5F17-4A25-4BA5-F24974D6B38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EE1F0B-A975-C080-47EA-639BCE6C8C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202666DE-C422-0C9C-6CA8-C1A961B3DF7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0C420C-7305-31AA-83E5-A8DA4FBDF2D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BA9FE68-DCDF-4570-6698-BE8BCDC8868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FB51BA9-3E9F-4349-B551-2406BC89D73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49B18DB-9FE8-6E51-DBC7-A448972E336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" name="Title 7">
            <a:extLst>
              <a:ext uri="{FF2B5EF4-FFF2-40B4-BE49-F238E27FC236}">
                <a16:creationId xmlns:a16="http://schemas.microsoft.com/office/drawing/2014/main" id="{2BFE06C5-35A4-E647-8BBA-F20E20FF3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9207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B2080-2E07-B787-B79D-70100FB320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B7CBAA-791A-EE1B-2A4F-AE51BB7E965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1643CE9-FB50-3803-C7B4-9819731F6E4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8E085E6-9C97-3EA4-40CF-E86B05DF4D6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00E3439-0BD5-B253-95DF-7F66766304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0D3206C-CF54-5A98-02C2-717CCFDB789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87C065E-929F-2559-40C9-436A35184380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2D0FB4-5589-53CD-B9E9-48DCBCB8C3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7365FA-764E-2115-CD86-D583C7AE152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A2917AD-5FCF-0AEB-481C-38AE763E43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723AB6E-8E04-E4B4-7C0E-C5701369412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0965A10-0DF1-A9BC-CF4C-86E5BC30599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16A0629-65F4-1CCC-A9B1-B61F5464B7A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546FA70-22CE-4A52-338F-D6782F08AED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AEA2519-4EDF-2B40-9100-D88C46DC4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71599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A478F9-58DF-FC53-AAD2-6501CF9B18A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1004A0-8D65-E8D4-C79A-4EA433BA60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22964-3F3C-39BB-3EAF-B2DA613C412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1478CC4-DC0C-8320-60AD-EB2BB08536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E1A0D4C-44B8-064C-7A56-A10E5C14014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187B89CB-F72E-762A-7A1F-FD44FE87617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42CE3DA-1AD4-E9FF-2134-F464893CF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323FEB-EC83-CFC6-2B9B-CBEC11D4232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8E51103-AA4B-CAE0-70F4-E09C818290C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64D0F0D-7298-DE2D-AA11-97841F2556B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32AB35C4-EB50-9A50-6604-53287B9E294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F845DF2-50FF-EC06-714A-4271685A816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BA9244-8649-B792-D74E-A765F182F7D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CD0360D-F9BE-EF40-965B-0DE6D0C54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1C1234-9EFC-2BDD-517A-94EFCEF019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3" r="32354" b="52876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</p:spTree>
    <p:extLst>
      <p:ext uri="{BB962C8B-B14F-4D97-AF65-F5344CB8AC3E}">
        <p14:creationId xmlns:p14="http://schemas.microsoft.com/office/powerpoint/2010/main" val="3307086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6C003CD-73BA-7AFD-C79C-1B572013B73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A0AB181-6FE0-D0BB-3322-575F4DA725A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616600E-81FF-3C4F-7F61-A056B8ABA2F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9C06035-7B4C-91B1-35EB-554BCAF865C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3D048E8-31EA-573B-71B8-A44C242FE7F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FA18BDE-A2A1-D7EB-B50B-561A94C2989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1B370D9-ED31-B9A0-7BC6-1E15DE54B5E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B49693-639F-B4CD-EE2F-5FBD6B0B702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3F5686A-DBF9-AA92-ED39-F992A42EB83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AE9F94B-E933-DEB6-389E-1574F403631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6F21-5A09-485E-0C2F-BCFE61C75A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FCE8F22-D9E1-5EE4-DF8A-F337F307402A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7806C4E-CC7F-3A66-07B1-2F909BF5BE1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51DA4B7A-F672-604E-AC53-28E80A7AD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88E88F-A484-DD6F-2395-017C7EBBE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3" r="32354" b="52876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</p:spTree>
    <p:extLst>
      <p:ext uri="{BB962C8B-B14F-4D97-AF65-F5344CB8AC3E}">
        <p14:creationId xmlns:p14="http://schemas.microsoft.com/office/powerpoint/2010/main" val="4082659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7D16C-A3FB-6723-A419-97B81497A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8984" r="2591" b="48984"/>
          <a:stretch/>
        </p:blipFill>
        <p:spPr>
          <a:xfrm rot="16200000">
            <a:off x="6515689" y="2515189"/>
            <a:ext cx="5143500" cy="11312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23330D-4CEB-164F-A808-148F5420532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546A60-BEAA-624F-BAB8-029BD15C36A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4B23160-586F-C644-888B-BF5945D660E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2FBB22B-3B08-7344-8D44-C8D3E348EF4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1FCE61E-078B-284B-AB14-3D8C6324881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B1CEA85-5AE8-4C48-99A2-416D954B41B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459B252-275A-BE4E-AF7F-BA7B580F603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CD1C1F-F01B-7D4C-BDEE-C3849F85274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FB90D1-6CEE-7A4A-A776-9153B863102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D29945A3-16BF-E042-9EE4-69514A0407A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FADC72F-89DF-3145-8907-ED60B5BF6FB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65E1FAE-B379-D345-829A-F365B37D147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9B3D65B-3B6F-754C-B450-F764E4492F4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A8C4689-3E40-80D0-3424-E7CAA017B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E8DA8C9-4A41-F837-5C24-BBAC1BD96F6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101714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043521-88A7-313B-72AE-EB05C4D59A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164E8AF-BA7E-D99F-2836-4DD68BB358D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5B706DB-A7EF-122E-4363-9E1132188A8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FF9B80-9108-9BF0-0B51-0618BC014CF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7BB5BA0-667D-D15D-3D18-319D58A3989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62D2ECF-6F8E-00D4-880F-C5C761B6674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7823FEE0-7129-0227-1612-EAF851FA9D0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3A7835-6FCD-1143-EE94-4AE938F1740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03A8725F-F10E-9759-2070-871CB10430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148EE61-C6ED-1A00-B9FB-42113475E37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BD81D9-4708-FD2F-373F-F6E2C35E45C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A87642A-66B2-8BBD-A594-5F6F00C8FB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AFFA68-E523-783E-E877-DAC89A208D1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FF422CC-88CC-3E6B-3078-D878CDEC37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8984" r="2591" b="48984"/>
          <a:stretch/>
        </p:blipFill>
        <p:spPr>
          <a:xfrm rot="16200000">
            <a:off x="6515689" y="2515189"/>
            <a:ext cx="5143500" cy="113122"/>
          </a:xfrm>
          <a:prstGeom prst="rect">
            <a:avLst/>
          </a:prstGeom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07A8B04-37EC-4812-451B-F820E58B3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1398CA4-2C0C-F12F-326D-75B5DF1DDB1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1159040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6DA18-22F5-9341-8B98-98D126AAF81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A72225-6F27-AD4A-98F6-4F0E76DD059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DA4D7E-414A-4B46-A435-E51A7F7E93A4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9C1404B-2827-1C47-8D44-930C1DC32C4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4C9DA09-6B0C-9642-A776-1D5D58D05A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C714548-FE94-A64E-8E2E-19CEE56BA2E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F60D8DD-08BA-2241-88B6-00DB3D66DDF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EE7B14-3CE0-D745-9217-2F8BAF5E6D3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EC05E4-6D6F-944B-8BE0-72086836BB3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4E0A687-659D-FA45-AD53-F9782C19581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23B7152-0240-7349-9DBE-58B29C35175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2FE0773-31F1-A04D-9E49-242AFC82E15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A2397CA-4274-2444-B555-60D0321835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0B0F335-6E8E-75C8-F1F5-983929FDE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6254187-EB0E-4D58-EF81-84B7F529ABE5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194102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4AFAB2-39E3-5F54-7D82-98676275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2757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2012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A13655D8-B128-7089-C4E9-3C5FCECC0A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12CF43-A7C9-0237-AA8C-B7A037F3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C971585-F210-0D1B-8861-79B755678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159AF38-59CB-A584-6E2E-BDBA5EA71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E9A0050-A739-5863-B6E7-12FF7F80B0E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7010821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2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34BC9E-DD41-5399-0A86-AF3716A7F82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628E1B-56E9-C253-35BF-0BBFD5F88F0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59249A1-76FA-D601-C21D-B89C098C41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A5BDEA1-5B80-0CA0-A7E2-8DC05581C18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4E89108F-AE03-5CE3-AE80-1759D169421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CB9D3E2-1BB7-A40F-7D07-2B9D0F75EB7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BC0BA622-0C71-ECCA-9E2F-7774AB5D743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8A1A49E-B520-54B1-89F1-2A906B475C18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77787D-0E41-9280-B6B7-4EBA00B5D5C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157AA2A-1182-8327-9239-B772E5F2718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8F258F1-3C90-78CB-53E9-EB64CA8A84C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DBEC16A-9181-C995-7DE4-FFC1AD596EF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8A5E5FB-91B7-28AE-851A-54BACA0038A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4AD0186-2830-F67C-3203-CE6F927D1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D805E569-0928-C09E-2890-EE10AA065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26DEFA1-6BD7-7126-0210-FF63E4E30F6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759944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43616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BE986F06-8E2C-1E4C-90C3-171D8D245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38D1F5-1170-364A-8D3F-6654EB2B23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2DCFF1-C52C-AE4B-9BF3-8D6DAF0B6C7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B5B4617-A7D9-5648-8D4A-5251DB13112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4D7701B-6721-EE43-9E30-E9B109355CA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AA632AD-C28F-5C4E-8910-482A91C9FA1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75A98ED-D8D7-3F4D-8F90-DC37D0A9814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466F6E1-5190-8946-8F58-5013DD67A17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90BCA1-DEB4-564D-8B0E-078E24447C2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DE70381-494D-AB48-BA66-A2E072FFDB2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58973A9-0AD3-684B-828C-B3BAC312C6A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0C844A-754A-854A-BAD0-93C60C5331B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B1E1B4C-04A6-0744-8081-0C5245EBDCE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E7ECAAC-11FA-254E-805F-F5635E7570E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B5D1337C-1180-11FD-ADD1-7C5EB2F17C9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F40320-4346-C141-BF49-179C347F45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D9AFB5-0FF5-2441-AAD8-7FBD56B1A72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33AB660-EAAF-2742-9F61-8837B9277A0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E1B3AA5-6BDA-8D4F-89E1-0410E5A86C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52B723F-3570-D14A-AB66-88F60FAB9B3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30AE696-852A-4B4F-AC68-F594469150D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059C78-6566-8541-BB07-7DD8580C0D1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976904-EBA3-9C4D-A78F-CDE1CD5E66C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AF43ABA-FD74-B94D-B6A9-F39DFD6D993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0B4A109-B4E2-9F47-BC9D-D8C9A1E78FA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4D4042E-971A-D441-8A57-8BD03DE5D62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A5CA6FB-86E0-6F42-9797-A8994BC0898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BE05958-56EC-EE4D-B7FA-673ED3CFE90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E5EC404-F194-F529-2334-5ED53DCC6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48CCC0C-DD87-CD6A-3BE4-7639A575553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01ED3F-392E-7842-55A9-45A460F3FC6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9B3DE9-B393-CC3A-261D-D61DED88B52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B5060FD-4626-ED4A-25A6-59BC7305399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1114F09-B39F-5F68-FFE9-F44DCBE6CE4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39CC9AC-9D35-40A8-278C-0347CD50EEE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911DF3B-CA2A-4A70-3A82-45E8D09C4F0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9752D8CA-E23C-033D-5CC3-9A058E967E8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6E733-C5BB-5066-11B2-3ECB2A262A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BB3A5416-4FB9-767B-BD97-D530F078C2E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FCDA872C-AFF9-2CFE-9E5B-48F29204D10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E59F358-550E-2D33-1E4C-6F2A8D43586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219FEF-5974-52A0-28B9-559B2F387BB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3A6B253-1478-B0E2-60DA-32B68FEEA40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5E238DE6-A1E7-5C3A-5EFE-85ABF632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7962963-D03D-1ADD-1D74-ADEA64D8D38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5058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D74829-1CC1-DF4B-BA97-EB60EA8F9C8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FF7DFE-0336-A44B-A68B-12BA303C0AB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6CAA3E8-B1E1-1B42-A283-25A158F1F39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FCD7CC5-44B4-B843-99D2-532B0FEF904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B10A9FB-C1E0-A046-B5C0-03CF19896A2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62266C7-C4B1-E248-9E93-F1E31B138D7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1BE883-E029-F340-8ED6-A4CD5E66C71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8F301E-510E-2644-8482-67525712BE5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9338D19-C782-C34B-83CA-D6E07ECC11A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7F2FF80-88D7-354E-AADE-FD81AAB4804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2B66E6A-0D81-0F4E-B942-03FF57D5C42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A788438-6D25-4940-8D50-81953C6D31D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5887B4A-64A3-704B-B4EE-FE568C55A89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F5F420A-C183-F7E8-C12C-B2D6BC023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3012C16-870B-55FD-0286-B62F28E5763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8077429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15FC85-B689-7645-A36B-E20ED0F5A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31093D-7BD9-F444-A723-8C1C1FB9EAB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F8D4A2E-4218-2445-889F-DD1D9188E1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186110-E5AA-9D49-9F94-AFE5A2D5FE9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B4FC71C-50C3-9149-B892-DED7F86AD8C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069E4DC-276B-7A46-A133-A22DD3787B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599CA5A-CDF9-D840-B38C-B1F3E9D5B2E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CDEC1D-FFE2-5F40-94ED-8B34294094B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4A46B0F-60E1-E54D-A5EE-FA12C293224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802B74-D1D8-1B44-85DA-2569177DEA45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117186A-5782-3F46-B402-7FDE96E708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3E027C2-B151-4A4C-BC23-9D007EBC821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64A6F2B-AA6A-7D4D-94C3-1366EDE8F81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2F29DC2-8E40-F976-0DDA-4AFF66D04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A4B7EB5-F151-15A2-FC44-9B251AF111D5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1119454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56006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4798825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FCEAE-70CB-7344-AE58-D8556B7673E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966E9D-AF8D-CD48-88E1-33E9FD5438D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ABF968F-0AA7-8748-8B6F-450CE7D3E3F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B72D640-7A3F-E54A-8294-433985916DA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2CBCC2F-2B11-044F-B962-8605E3266B3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DC6D0D2-19BE-2042-B8C0-DD3AA111B41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6E29705-4F54-B14C-951D-C926F2B528F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7C6564-8A97-0448-9A65-B7CA258958A6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77304F-4FF5-D249-91E5-08E9CC17ED5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996CAC2-E60F-574B-BB6F-69158187245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86B3961-A3BC-C94F-B277-9D494F441E3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52DA998-A5BB-F346-9CF8-C06738F821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C153E8-906D-3045-B7FE-F82744679EE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4FFB02-4194-CF74-3236-5055657A5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16A0572-34E9-2B74-23C2-E89945C4843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005231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99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238160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4261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862A5E-0C9C-7E47-A0BC-5A9DB1A87E7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273494-10E2-E748-AFF2-AE60C94335F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63A3A0A-6567-344D-89BC-555D96BC972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160EAB1-2C39-6C45-8111-8853CC6DCE6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AA6F2B78-9577-8E4A-B99E-A78632C785B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62C0B69-4628-F046-8F27-363BFE6963A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01CD14A-A08D-D944-B220-39A33C96F9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E75010-F6EC-1541-AC95-31C740EA23A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524DE70-1609-0F4D-86A0-7483C68C0B8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43D8764-B740-CC4F-B9A8-36F3C005E66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DAA39A1-8C44-C248-8431-1F59963797D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5E63856-45B7-CE4B-83C6-4616F56758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0AB7449B-CF37-5F4C-ABC0-A8C0AFE2C2C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53B4001-CC3E-902A-CA89-901EA4DE5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2FC02C5-BEA9-1C8E-7AF2-1943C2530BC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6090980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24BBD4-7A5C-5F48-B685-C4D895ED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1EB10C-FAB8-4E48-B95B-494694261C8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E3B076-88CF-2643-8A9F-6582DE8098B4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B114B8-C04F-0147-870B-BFE22D4976F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DA21E1D-3099-3441-B2D1-80A6892B04B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28B5E18-C0E1-2346-B285-31EA966AF39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C153DA-1E01-DF4F-B29D-43C55DE6F8D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A008B6B-E943-7A48-9C7C-9DF77F539A6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5277E-D105-4441-B239-2F0861BA8B11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874DD95-6FC8-5541-8398-6DB57E0238B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193E7BD-E13E-3241-8687-3787192A32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D061A19-8E52-0B4C-AB32-603FD64710F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C0F2AEB2-8280-1041-9884-4FB16290609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8D8033-2C75-EA4A-8750-9E6A9D63CDE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BDBA677-05A6-FBB6-DB28-935F4844C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555C915-D69F-EEB1-4611-4C52DBE264B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97792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5A2DE-F35E-CA2D-555C-36BFC9598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8293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@X handle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7548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75522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7588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2A0A893A-2B16-2E94-9D21-F5788EFFE9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973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64B29F-658B-CB47-B884-5284156790D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AA22B2-C34A-B84E-8F3E-6D85B32BAEF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9BD2267-3D19-6E43-8C0D-03D152FFA40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3E0B78C-3402-5841-9E93-6FD38AE552B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716CCE5-8A1B-3C49-9C1D-8E0428368F4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7E19187-BA89-BC45-8F1D-B30A2F9CC88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84572C4-8BDB-FB4C-92FE-96516368264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E26A37-DD30-2740-996C-D05FCB8EA86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27706DD-7FFC-7345-B10B-FE067677BC6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BB92C3C-A30B-8742-B412-A6997F276A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FD833B-C7A2-3141-B41C-6DBCD3B261C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550625E-4F4E-9C4E-9F7F-661AA3E2F1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24F2F23-C2AC-5540-B7DD-8AFC08EC6939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BFBEC73-A61B-36E0-7E28-5CB60684D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FD7464D-4FF8-B2CD-3F0D-D39E2DB8775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862495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969639"/>
            <a:ext cx="8265249" cy="3757613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CB712B-7954-C84B-8BC6-0508E0256BC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51B147-F3D3-5D4A-8749-1E18740B7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C791771-48D8-2848-A494-4CD547A7B56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C14ADC3-0340-744C-AC15-7AFAD8DDA0AE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FD3E74D-794C-EF4B-B1D6-C19D3999177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B007D74-E3B0-DF4D-973B-D3F7DBCB2CB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3BCDE4F-F583-A74C-9A75-BBE700E184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C20E7B-B718-F34A-995E-A465153239E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B0D9421-A599-F84F-BA9E-0781C1FE8DE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367B778-525C-4D4C-9AFC-9B0278E05B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ABB605D-167D-9642-AAC9-EA604BE6161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77081D4-D9BE-C64B-AD59-5C5504B480C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21E1F43-0B52-EE4E-9F0E-F623D873394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987365F-0E59-072D-331E-2286D4CE9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0ED4D75-D9AB-A3CD-707D-A263B1EA3E6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9124789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630655"/>
            <a:ext cx="8265249" cy="4096597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E11518-AC27-EB4C-AF16-D9EF1ECD48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9796AD-CB5B-6A4F-84CD-E7DCD868E2A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9614D9C-5AC9-1C48-B69A-DBD467418EB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62FD4F6-464E-CA49-B592-5A257DD50A8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60A54D-4910-C34F-B533-F54CD1471F6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67FCA8A-DAD3-CE49-AFEB-BC0CD56DA4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D16EFF9-EE87-4742-B04C-CA6C00603E3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C4B78B-1403-CB46-95DD-2725AAB3155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A04C1BD-890F-1C4A-9D98-F04A2C7213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1CDD672-99E8-8545-9EBF-B7DAF0CDF80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65E7B35-4C71-0C48-A110-037903D7EA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3324C2C-C972-7E4F-B1AC-03003DC2128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AFBA65-73CA-F045-9999-1DFAD80438D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5B9CB89-54CF-4DEB-CD85-222DDE0B2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A924548-F42A-0B47-5983-E606945468F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4805421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B33D21-E31D-D84A-9F9B-D0E0060610B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59DD41-7D94-1D4D-9F71-6795B0FE72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1DAF5A3-6C61-5F42-BC38-91D7B2C4E4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79187B4-EB09-5A4D-AD03-EDE731A2EEC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76EE34B-36E1-F542-812B-DD499A3B6AE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260298-7378-834A-BBC9-5C7FE4C7A25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56289EB-BD9F-AF46-B8C4-BAAB2E75C45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2CD127-00B8-F248-BAB2-AC7002EBCC1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5DDE2FB-3F3A-3D4A-9153-C46D08E342E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A2FADF5-CEC3-2343-878D-162C103F968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E57FA3E-1A98-2348-B850-0153C1F01A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6648A87-2BAF-A549-8211-A1C6CCB06F8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69C4E88-0E92-EA4F-9C08-D093E3DBF73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58218E8-FD81-84E5-00D9-0938564B01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D6573E92-E1CC-E4FC-70C3-36B029151E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BE0823A-B26B-A7FA-2E99-546C8C6F6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425" b="49480"/>
          <a:stretch/>
        </p:blipFill>
        <p:spPr>
          <a:xfrm>
            <a:off x="4920814" y="1217082"/>
            <a:ext cx="4223186" cy="3938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7C8B3E-9266-9B7F-A714-F18D16A84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C9FBA4-BBA6-C2AB-B595-721AED86460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5708360-8BF8-A187-711D-D98EA4731B1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F95D4EF-495B-B8E8-1078-DA0341024A1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774C79E-9F52-D590-CD96-241C7AA41E6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6CB7F51-C9A5-8956-D3B9-136DF10922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ECE5FCB-055D-5C8F-1388-2EE97D3B933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EB313B-A546-4424-D19A-FB5E36EF424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813A2A0-D3F7-C8E4-143E-8B1F6F333DB4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A82EDA4-B0FC-A84D-DCAB-DF10EDE168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39721A8-4D1B-F296-C161-8AF771B2042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A4475E8-DB52-5442-0C61-CABC22ABECB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FC4BDA-6901-F75D-7B29-1FD9CB58496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322822"/>
            <a:ext cx="5235064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18182" y="947254"/>
            <a:ext cx="5485195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3600" b="0" i="1" spc="0" baseline="0">
                <a:solidFill>
                  <a:schemeClr val="bg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D809675-5E05-7B79-65B6-DCBC26782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4B2BB5F-CBA1-3167-FDA5-53728E107BC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14350" y="1347788"/>
            <a:ext cx="8115300" cy="268833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77A265-390F-9A43-8276-EE5B30AEA44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7304C7-C330-0140-91D9-01EDF28953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EBD474C-4408-394B-A846-C260309DEAF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8B3F6F6-1215-AF4B-8292-725FEA7BF49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46F2014-EE25-7547-9476-8A0825D100B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DEA078A-49E0-C141-9E13-CBA3F0A1D1F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604A097-1611-2447-A77C-3BE2FE0D67A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1F69C5-35C8-7E40-89AC-8E5ECE94926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CAAC358-38FF-604E-9988-EE6FD8A5C68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10B6AD6-7D3F-1040-BAFC-11FD50F031F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4B9AF12-9AB3-DC41-91FC-6E26F03EEB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62D7F3-9A2B-4C43-BC4F-0937DBF52D5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9A1C9AA-541B-B642-BABB-A8CF57B4460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2AE8CDF-7FF2-CADE-C871-084A33E29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7F70877-4123-D005-DC71-2CF39BDDA6F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14350" y="1347537"/>
            <a:ext cx="8115300" cy="2686551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89D8C8-314C-3B4F-9ED4-A111061B16A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936285-0996-9B4C-90BD-4DA60792E02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48394D35-0B57-7049-B087-AB7D5FF4802A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EFEFBFD-6218-6D49-A5B4-9CA758217C5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B894F77-D699-5241-8E6F-9B33E199C79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20FCAE0-CAB0-7D41-AD9F-50967E49F40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739951E-31CB-1341-9666-76E42E37F2E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271C4D-84A7-9E40-A799-0931C7250B4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54FDA52-0E34-BE4E-9F9E-2D13E8826F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71E5790-56E4-254B-BC2F-F59C1B53054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4939282-595E-ED48-BDFD-694B1AFB4C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C3E037C-3E2A-EC46-B450-B4BF3BC66D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A107AE6-CEF4-0D49-AFB8-B3B35A7BA40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C89E34-32A3-C79E-CC01-4EA887256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DFB1286-E15D-60AA-F1B5-D577BCD9FB7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Media Placeholder 39">
            <a:extLst>
              <a:ext uri="{FF2B5EF4-FFF2-40B4-BE49-F238E27FC236}">
                <a16:creationId xmlns:a16="http://schemas.microsoft.com/office/drawing/2014/main" id="{4A1890BD-D4D2-264A-AE11-E1FABE5B9409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443497" y="582930"/>
            <a:ext cx="8257006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bg2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566E25-AAF5-6D48-80C7-F952EA8D3CB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F6A00A-048C-6148-9C8C-56266F5FC3E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B1A92F3-141F-C640-AA43-96D2713C9E3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A43A38-9DB0-9C47-BCF8-4EE24E5181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269055C-0FEB-C241-883A-057EEF833CA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31D8E11-EE1E-5D44-B7D7-A38A5FF81F0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937039F-A722-5F40-A787-E5F3A616682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58DF72-D5F6-1B47-BA66-34C18C0FA0D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3D3F16A-A670-744A-BF29-231035C1519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D5040C7D-E547-7641-8507-2192D566AAE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8D709DA-5C78-7D4B-B647-3EE8EAFDCA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D5DC584-AE88-6544-A5B6-46BC7CE8A8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140FA32-5CFA-8745-AF61-9361AEA4CA8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4CA152E-41A2-2D9F-502B-4F9D03B61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2570470-A5A2-0F6E-E120-A535988498D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99846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FA5BEAF-ADF4-3844-B544-5C8D5D8447D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359025" y="584002"/>
            <a:ext cx="4425950" cy="331966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59B417-61C4-D44E-8C53-A1B4641E9F0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233F47-C3B2-D247-9590-21A27AE89E3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F67359A-56BF-3846-9E91-955664EF93C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1E68E7-5FDD-7643-AE51-3DC2610D94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E1C901-50D3-E449-BB71-A39B00F3C6E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9BEC8AB-8204-6644-A304-A73DA7102CA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86AE2A5-F760-4742-A9C8-3FF343B3432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67CC3-8685-3449-BF84-B1AAC2DAD30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B5CE29B-2072-C344-925B-DFEF839F827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07FA63E-2FAF-924F-9E65-D517A83B70CE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80AD13-7F66-B649-A7E4-8B3B0253439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7E93DD1-E39F-6B44-BBA0-15421EA057E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EFA5CE0-6910-4E4A-B760-8C45389CCE7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88D209C-3F9E-E494-AA75-928D45F5B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364158F-7EE5-AF4F-914A-055B61072A3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5920515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7BCD4D-9252-5F40-9543-18ACE3486A9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0A50D7-D104-3B48-99BB-419D2F03736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E87CA47-F67A-F24A-9815-8CEA652138C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670FD7D-5F09-6C4B-860E-6F9F79AC2EB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4038556-8723-434B-9EAA-C4A16E0F1D7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F05CA12-2702-974B-A42F-827C14A195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B8B2AEC-F87D-2B4C-A8A4-A0A029DC00A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BC95EA-2C03-7044-B832-0DC7594259C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1F47E322-B4D4-4C4A-8EE1-42039E4963D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847AD49-B82C-C948-8BBC-2DCCEEB2D8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A77F8D6-61C4-6448-BD02-895257DC137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99A4E7F-ABC7-5242-A87B-0A013A62E9E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83DF40-878D-7648-889F-AE3EE735BE8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41828"/>
            <a:ext cx="8139112" cy="464230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2F0478E-658C-D949-7122-9A4C97592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DD67970F-0400-2791-9795-5E361E265CC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ong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4AFAB2-39E3-5F54-7D82-98676275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2757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2012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2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AEA60703-D396-290E-39C5-0D557C2F6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92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49AAC8-CD49-FF41-BB58-567E2F4D4D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258FBA-A51B-2D44-9B7B-A7F8D5E9778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0DC606F-BB99-8A40-B6C3-19394E807D3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8B0A0F2-FA5F-044B-ADF9-46A90D8E806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8D578BD-CACD-294B-B8E6-48069AB7C2F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61E5F81D-0D53-3E4A-9FCF-291C1EA3466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F9AC599F-9829-734D-AFC9-0CEEC374640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3E5057-20A9-BB4F-883D-DA0B17E2128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FC3EBB2B-20FF-1A4C-A9C2-BB0F098B7C8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9911790-6498-BF45-B73D-8638F310E73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610B7AC-64FA-AC40-A5DF-5E7C53C09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0B71A85-537B-AB49-92FC-B82A4192B066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0842CBB-5F97-9D49-BBAC-2A02FA3A665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CEA6759-BD7B-8728-5F82-AD92DDCCE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D36E6D2-E24A-CE14-7081-E8B8C0698A6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008FC01-30CA-7341-8BE4-923C9C9F325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21CEED-1FE1-A144-9389-1FB69E3F008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CE0EFBD-0550-334E-9964-7B3BFE5B74D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E294D00-3148-1249-8F40-5A84D030B3F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3B8138-2C85-9E43-B574-DFE8B30AFA3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6E28EF7-1850-974F-B0E0-4025EDCD2DC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6D5BAB8-3A4F-6C41-83A6-9E9A35A3714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53A5004-7540-EC46-A0A1-0D40C14FC8C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A32B397B-6818-D141-8200-6A2A5E86524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E28483F-65D2-DF43-A247-A9D36F7E142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EA056A9-83EE-5446-BC39-9039CC3161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11C4B72-92D1-6042-A8F3-9986DF8CD76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32282C6-090E-3941-86F1-F992A436142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59193A8-1DA2-F0C8-25A7-D8B9B1D3C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B6FF998-BB6E-1EEB-A29E-3C2FF4979E5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>
              <a:lnSpc>
                <a:spcPct val="95000"/>
              </a:lnSpc>
              <a:spcBef>
                <a:spcPts val="111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387AD4-2F18-E041-99B3-E0392AC5560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AF92F4-705D-804F-A9AE-BE4E748161C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967575-E570-AB43-A344-0452C61CBDA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222BF98-F55E-3A45-A4D1-B36161C4BEE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FCF3F8-B6F7-D84A-8E91-C436C7EE8A7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D61DB33-3B84-A34D-9D3D-C190B6B60B1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1775E60-0647-584A-8E05-32129B4118C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45A4FA-3967-A343-A513-A9D2726A30B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5172E3-BB1F-A14D-B3FD-07F85AAB625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82EEA8E-67D1-AA42-BA93-7A21D21159E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FE2A2E3-515C-FE45-A151-8F608F958034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C248979-919A-EB4C-BFCD-9A72C9E23DF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A318494-56B5-3543-A270-8BF0CED4B62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A6B1331-5B27-C964-AA28-D2496D73E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60B1F85-CCDE-9705-7ACD-E33676D82F4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598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91440" rIns="91440" anchor="t" anchorCtr="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 marL="346075" indent="-17621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CiscoSansTT Light" panose="020B0503020201020303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FD8359-691C-C74D-8F15-8302958D8DD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8D0703-6DCC-4145-83E2-962AAE37667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D7405DD-F8F2-6140-8620-A5E6A40A1F2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3AFCB3-115A-454D-B073-52908F750AA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7B421FB-72F5-1643-BD22-850A3DC40EC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22453C7-091F-7A4C-9C44-30F0BEDEA68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15D9C4A-222B-CB46-8DFC-AE3BD0EEDB4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232814-364E-2147-8CE9-2EED5E0F72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6789BFF-298C-084E-A9F1-CF5A162D2B6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3ED3E01-524E-5843-8AF8-5B18D40B85D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DD7060F-85B5-484E-AE52-00F24584D3D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771A04-ECFE-BC41-BA59-F8B78E38919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AAE7AC1-EB3C-744C-993E-E5BCFB4F61E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2E87932-134F-AFE1-A768-13DF41D53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123B2364-3BD9-03AD-C732-941E91489FA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0352"/>
            <a:ext cx="3551237" cy="4080510"/>
          </a:xfrm>
          <a:prstGeom prst="rect">
            <a:avLst/>
          </a:prstGeom>
        </p:spPr>
        <p:txBody>
          <a:bodyPr lIns="91440" rIns="9144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3528" y="1643459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174625" lvl="0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CC5F76-34BC-D848-BCF5-E441FD68635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D4EFEF8-4A71-D149-857A-0A578B5B333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6EA2FC1-A072-0D49-B2A3-8EB03274A49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101ED50-B5E5-644E-B2C5-3FEE40D2454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7A48975-4E3A-3843-9D46-89B1FDB9D0E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AD0F9E-AA8E-8147-9600-554AB3DAE20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6856D7B-8E51-CA4B-BC25-8176628F718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5BD369-8581-8E43-AEB7-537BCC1B917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B9936A75-07E3-ED4D-8F0A-6B8544988BA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8CEA84-6C99-BA4B-8C17-7F231925871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855B0B2-2D27-EC4B-A38C-9AA99B80EB6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387A6B0-6DCD-D84E-91CA-FD43B5C04DB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A712A8B-3CE5-5C4A-ADC6-D9ACB895AAC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67D834B-3254-FC93-254E-2B4D1F89A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BA74448-D8B2-E727-7695-048BF781F33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700F23-F61B-3049-84C8-AAAEF840E0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4B0186-59CA-9144-8905-6CD00C58598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4E91F53-745D-4045-8F92-E0A3E28F4A5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C7C97D-8D0A-6649-88CD-4E5CD25FDB6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4B151D9-FEA3-0041-B792-3329232537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B97E2510-276E-B648-9C3B-FDC48D90CA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26D5223-C318-E74D-94D6-D2F7DCA0D18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F77F87-936D-5C45-8C9F-BB16ED2F17A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CD0474E-5F8B-B544-9F6F-04831D29CF6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6080D13-7281-AC40-B901-FE17DDC1C2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BB2AA8C-CC4D-6F48-B044-EBAC0310E08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7D9C23A-F9B8-2747-98D9-4293D608EC4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D33F231-BCEA-874B-918B-C6A2A6C82BC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738DEB6-B4FD-EEB5-6457-734383CAB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3682DA5-2FE7-D365-B965-583557A141D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88" userDrawn="1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92A37-EE79-7546-A187-ADA4A5CAA9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C5A679-199D-3749-B0E9-72C190F3AF9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4E7E131-59F4-4147-979A-F0038D7033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2413925-982A-CB40-8DE4-913A2B0455A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E5ECA70-CC8A-1A44-A9C0-DF25AA02B2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E9A7CF70-DDCE-1F46-BCAE-40DF4E03321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8F14A069-713A-5549-8710-E1179D8722E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18A878-B987-BF49-B828-2BAA87ED25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0DD2D577-C066-9B4A-AA9E-08315BAEBCF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A4D4D55-CA9A-3543-849C-FC96C0E0C7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F07DBDF-6E3E-4D42-9D73-C1022511359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AE3476D-B358-5842-8C87-2269FD34C9D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8EEC4B5-C2FC-DC4A-9031-095B36CB24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6139ED4-7050-D591-139C-775D6510B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D2CEF8E-CFBE-F221-AB74-3CFE8F71084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34E964-1926-0F4D-87D2-C604EA6B744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71543A-44F1-424C-B2E2-25DACC821F8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4B3E16E-3B99-D84C-A30C-1354972F612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FEF6327-B878-7F44-8F06-27D764A2405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89E22D9-4C9A-A340-B15B-20AA22F6EF74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C0EF3A2-2FAF-B04A-B9E5-A80BF4D1277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D7B9FFA-FC9E-EA4D-93D1-BD4151D372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079103-FD1E-B94A-B273-8D7F825AF50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090CA71-E588-F14F-BB33-52710677C9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33FF30E-2DEA-5D41-BAAE-F4A5F731365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C86C7CD-BFDF-3648-924F-AE612F4CB82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5E0F7F-98CD-0C4C-B896-CB7219A297B7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0DCCE8C-DDD4-664D-B2DE-EBDBB33BDC7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6081C19-4360-AC86-A674-8D6A2AE88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654D5B2-9885-3245-33C9-1B940AE7BD4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146A9F-0C3D-F544-ACA4-9D10C7713CB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F1B4695-4A21-9E48-8507-3D04DF778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3038E49-95E6-6846-BF66-391EC0E114C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010D358-F7D4-3A44-A74A-230822E1C8D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4D6BA7B-9AB5-1A4F-8091-3B31DEEA324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74C8464-FD3F-1D4C-9758-47A3C77321CE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CF62C92-D161-7D4F-B390-9DBD9328A7D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6543DD-2AAA-2D42-AE27-72DB234918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8F072C8-6F74-B24C-B3E1-7021440445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C89B0E3-8AC2-864B-A0EE-3ADDA6F6F6A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95ED0F7-161A-4D4C-8EED-60D3FC544C9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B218624-C0BB-FF48-9580-7363EAAC232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97ACC98-631F-3247-976B-228C996B3F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EF56D2C-0B16-331E-E070-3567A862A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1AB80EC-CDF6-6AFA-E27C-BEECCE69DDA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2BFBA5-14EF-7A41-B714-9CCB96CB4C5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5D1E142-ED80-DA4F-A28D-D7918C5E037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7F5A668-5E50-8343-9944-D1F9202A3F7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43CFFD0-7AD2-7F4A-94FE-D436D0E017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CB0315-C9EA-024F-AE6F-99218B5C479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32B1AC3-6EF8-E149-834D-FF20C4FC4AD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2890EDF-8900-2544-9BB7-C547E6A321C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5B9BEC-9A60-7B49-950C-81E73675D30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D10201B-1130-D545-BD34-F49FA9C187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DFC3E64-665B-E844-8531-2E298D8847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68AC2D-A54E-5C4B-BD71-CE4B0EDE4D5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4754358-983A-6748-B9DD-48AC0F0224F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E28F694-FC6D-E243-9B03-216D8255018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F9C498F-2E59-8727-5441-9C6AB8D96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29DE590-61E3-0D9A-2E9A-78AAD692473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5A2DE-F35E-CA2D-555C-36BFC9598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8293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@X handle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7548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75522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bg1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7588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2800" b="0" i="0" u="none" kern="1200" spc="0" baseline="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6B0181AE-4CE8-AFE4-8A92-B4480A3CAB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646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ex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FA712A-4CCA-49D1-50AB-7E4B66D0E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44C1130-1E57-C493-2235-D15EE07018EF}"/>
              </a:ext>
            </a:extLst>
          </p:cNvPr>
          <p:cNvGrpSpPr/>
          <p:nvPr/>
        </p:nvGrpSpPr>
        <p:grpSpPr>
          <a:xfrm>
            <a:off x="5926500" y="965315"/>
            <a:ext cx="1863000" cy="3589251"/>
            <a:chOff x="6065496" y="671480"/>
            <a:chExt cx="1585994" cy="3055573"/>
          </a:xfrm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5542D8B2-9762-BFF7-8B7D-21C7700E7D3E}"/>
                </a:ext>
              </a:extLst>
            </p:cNvPr>
            <p:cNvSpPr/>
            <p:nvPr/>
          </p:nvSpPr>
          <p:spPr>
            <a:xfrm>
              <a:off x="6102626" y="671480"/>
              <a:ext cx="1510748" cy="3055573"/>
            </a:xfrm>
            <a:prstGeom prst="roundRect">
              <a:avLst>
                <a:gd name="adj" fmla="val 14035"/>
              </a:avLst>
            </a:prstGeom>
            <a:solidFill>
              <a:schemeClr val="bg2">
                <a:lumMod val="95000"/>
              </a:schemeClr>
            </a:solidFill>
            <a:ln w="25400">
              <a:solidFill>
                <a:schemeClr val="bg2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6FDF14D-BC48-3741-A685-A85CE3B2E6A6}"/>
                </a:ext>
              </a:extLst>
            </p:cNvPr>
            <p:cNvSpPr/>
            <p:nvPr/>
          </p:nvSpPr>
          <p:spPr>
            <a:xfrm>
              <a:off x="6738425" y="3415875"/>
              <a:ext cx="239151" cy="239151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903D0B-35FB-BC4A-F142-765BF43FB9E6}"/>
                </a:ext>
              </a:extLst>
            </p:cNvPr>
            <p:cNvGrpSpPr/>
            <p:nvPr/>
          </p:nvGrpSpPr>
          <p:grpSpPr>
            <a:xfrm>
              <a:off x="6630390" y="778740"/>
              <a:ext cx="372443" cy="44866"/>
              <a:chOff x="3352003" y="1669622"/>
              <a:chExt cx="1489815" cy="179469"/>
            </a:xfrm>
            <a:solidFill>
              <a:schemeClr val="bg2">
                <a:lumMod val="85000"/>
              </a:schemeClr>
            </a:solidFill>
          </p:grpSpPr>
          <p:sp>
            <p:nvSpPr>
              <p:cNvPr id="15" name="Rounded Rectangle 30">
                <a:extLst>
                  <a:ext uri="{FF2B5EF4-FFF2-40B4-BE49-F238E27FC236}">
                    <a16:creationId xmlns:a16="http://schemas.microsoft.com/office/drawing/2014/main" id="{DF94FCD4-A56D-A35A-978F-015DA09384F0}"/>
                  </a:ext>
                </a:extLst>
              </p:cNvPr>
              <p:cNvSpPr/>
              <p:nvPr/>
            </p:nvSpPr>
            <p:spPr>
              <a:xfrm>
                <a:off x="3744506" y="1704491"/>
                <a:ext cx="1097312" cy="10973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E3AD76D-8462-9706-07B0-A017F75166A6}"/>
                  </a:ext>
                </a:extLst>
              </p:cNvPr>
              <p:cNvSpPr/>
              <p:nvPr/>
            </p:nvSpPr>
            <p:spPr>
              <a:xfrm>
                <a:off x="3352003" y="1669622"/>
                <a:ext cx="179469" cy="179469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ound Same Side Corner Rectangle 36">
              <a:extLst>
                <a:ext uri="{FF2B5EF4-FFF2-40B4-BE49-F238E27FC236}">
                  <a16:creationId xmlns:a16="http://schemas.microsoft.com/office/drawing/2014/main" id="{F7154F85-64ED-FB73-1502-6C22D1CAA6C5}"/>
                </a:ext>
              </a:extLst>
            </p:cNvPr>
            <p:cNvSpPr/>
            <p:nvPr/>
          </p:nvSpPr>
          <p:spPr>
            <a:xfrm rot="5400000">
              <a:off x="7491471" y="1404545"/>
              <a:ext cx="274320" cy="457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CBA3F6-9FED-35CB-0F36-556B447D14A8}"/>
                </a:ext>
              </a:extLst>
            </p:cNvPr>
            <p:cNvGrpSpPr/>
            <p:nvPr/>
          </p:nvGrpSpPr>
          <p:grpSpPr>
            <a:xfrm>
              <a:off x="6065496" y="1290241"/>
              <a:ext cx="27432" cy="440900"/>
              <a:chOff x="6038862" y="1290244"/>
              <a:chExt cx="45720" cy="585979"/>
            </a:xfrm>
          </p:grpSpPr>
          <p:sp>
            <p:nvSpPr>
              <p:cNvPr id="13" name="Round Same Side Corner Rectangle 38">
                <a:extLst>
                  <a:ext uri="{FF2B5EF4-FFF2-40B4-BE49-F238E27FC236}">
                    <a16:creationId xmlns:a16="http://schemas.microsoft.com/office/drawing/2014/main" id="{03ACD912-83CE-8865-2EB9-D895F845E8DD}"/>
                  </a:ext>
                </a:extLst>
              </p:cNvPr>
              <p:cNvSpPr/>
              <p:nvPr/>
            </p:nvSpPr>
            <p:spPr>
              <a:xfrm rot="16200000" flipH="1">
                <a:off x="5927829" y="1401278"/>
                <a:ext cx="267787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 Same Side Corner Rectangle 39">
                <a:extLst>
                  <a:ext uri="{FF2B5EF4-FFF2-40B4-BE49-F238E27FC236}">
                    <a16:creationId xmlns:a16="http://schemas.microsoft.com/office/drawing/2014/main" id="{B97BB18C-CDE4-A7C4-32EB-718FD2FABFCE}"/>
                  </a:ext>
                </a:extLst>
              </p:cNvPr>
              <p:cNvSpPr/>
              <p:nvPr/>
            </p:nvSpPr>
            <p:spPr>
              <a:xfrm rot="16200000" flipH="1">
                <a:off x="5927829" y="1719471"/>
                <a:ext cx="267785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8F1FE4C-AD90-8A7D-A664-A48F8AA8C9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32" b="16679"/>
          <a:stretch/>
        </p:blipFill>
        <p:spPr>
          <a:xfrm>
            <a:off x="6083556" y="1260724"/>
            <a:ext cx="1559211" cy="2802420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062DCE0-D9B7-1C27-517E-4DFA056BC8F5}"/>
              </a:ext>
            </a:extLst>
          </p:cNvPr>
          <p:cNvSpPr txBox="1">
            <a:spLocks/>
          </p:cNvSpPr>
          <p:nvPr userDrawn="1"/>
        </p:nvSpPr>
        <p:spPr>
          <a:xfrm>
            <a:off x="447233" y="1290244"/>
            <a:ext cx="3838933" cy="693253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Questions? 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Use the Webex </a:t>
            </a:r>
            <a:r>
              <a:rPr lang="en-US" sz="14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a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pp</a:t>
            </a:r>
            <a:r>
              <a:rPr lang="en-US" sz="14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to chat with the speaker after the session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4AF88FC-A9BC-4847-D687-2210EC20DEF1}"/>
              </a:ext>
            </a:extLst>
          </p:cNvPr>
          <p:cNvSpPr txBox="1">
            <a:spLocks/>
          </p:cNvSpPr>
          <p:nvPr userDrawn="1"/>
        </p:nvSpPr>
        <p:spPr>
          <a:xfrm>
            <a:off x="731035" y="2395124"/>
            <a:ext cx="3555131" cy="1216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Find this session in the Cisco Events mobile </a:t>
            </a:r>
            <a:r>
              <a:rPr lang="en-US" sz="10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a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pp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Click “Join the Discussion”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Install the Webex app or go directly to the Webex space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Enter messages/questions in the Webex space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953E056-C70C-8D7F-FA92-2FFBA2988C7C}"/>
              </a:ext>
            </a:extLst>
          </p:cNvPr>
          <p:cNvSpPr txBox="1">
            <a:spLocks/>
          </p:cNvSpPr>
          <p:nvPr userDrawn="1"/>
        </p:nvSpPr>
        <p:spPr>
          <a:xfrm>
            <a:off x="447235" y="2057968"/>
            <a:ext cx="3047999" cy="389419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How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BCEB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64A7CD2-263B-2F02-9441-8BBFF5CE75A9}"/>
              </a:ext>
            </a:extLst>
          </p:cNvPr>
          <p:cNvSpPr txBox="1">
            <a:spLocks/>
          </p:cNvSpPr>
          <p:nvPr userDrawn="1"/>
        </p:nvSpPr>
        <p:spPr>
          <a:xfrm>
            <a:off x="447234" y="3906810"/>
            <a:ext cx="3941886" cy="5822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270" indent="0" defTabSz="914355">
              <a:spcBef>
                <a:spcPts val="0"/>
              </a:spcBef>
              <a:buNone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/>
                <a:cs typeface="CiscoSansTT Light"/>
                <a:sym typeface="Arial" pitchFamily="34" charset="0"/>
              </a:rPr>
              <a:t>Webex spaces will be moderated </a:t>
            </a:r>
            <a:br>
              <a:rPr lang="en-US" sz="16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cs typeface="CiscoSansTT Light" panose="020B0503020201020303" pitchFamily="34" charset="0"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/>
                <a:cs typeface="CiscoSansTT Light"/>
                <a:sym typeface="Arial" pitchFamily="34" charset="0"/>
              </a:rPr>
              <a:t>by the speaker until </a:t>
            </a:r>
            <a:r>
              <a:rPr lang="en-US" sz="1600" kern="0">
                <a:solidFill>
                  <a:schemeClr val="accent1"/>
                </a:solidFill>
                <a:latin typeface="CiscoSansTT Light"/>
                <a:cs typeface="CiscoSansTT Light"/>
              </a:rPr>
              <a:t>February 28, 2025.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887F7E2-AA06-DA51-4B21-287B5F5BC280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2453755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12A76B-3A65-0551-5CB5-C6C453AE7C86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2759941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5893AD-C605-644B-7018-5EF21C41DB72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3066127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4AB6FE8-5435-2A55-38FA-EE57046BED59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3372312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4</a:t>
            </a:r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C38C6B0E-D982-3DA3-629C-145334DCE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200B3CA6-64CB-749A-8E70-F6478C32A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9F58352C-F2E4-CE99-772E-D6DA0642C34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77BCDF-A875-D44D-619B-A0561338A5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38666CB-5B14-0F45-3ED7-35A22905711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7ABE04DD-ADF8-E875-0C85-3E0E9272774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187C0C0F-C689-6A9E-2236-3AF2A7C1EB4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C15F203E-8AD8-1609-3C62-E27C634E66A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B5CBEA14-DD9F-C251-F242-846101F27FD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7127C6F4-B045-9513-9446-56991D4C433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FBC8918-B05E-ACF9-9320-6EE6526243E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8AD32807-3B37-6B46-AD8A-AD8F7D3A3F2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08E7254E-E098-B1EB-FD1E-9A0DED38361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09850DE5-9BD5-8EC0-505E-FD6C6BFB7A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50F88026-B7B0-4552-F29D-99312BC355A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2ED1235A-2BB4-89B0-2F76-D80F11C7963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4" name="Title 3">
            <a:extLst>
              <a:ext uri="{FF2B5EF4-FFF2-40B4-BE49-F238E27FC236}">
                <a16:creationId xmlns:a16="http://schemas.microsoft.com/office/drawing/2014/main" id="{D8CC500A-43A7-5698-4152-A3E16E20174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5200" y="192024"/>
            <a:ext cx="41268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Webex App</a:t>
            </a:r>
          </a:p>
        </p:txBody>
      </p:sp>
    </p:spTree>
    <p:extLst>
      <p:ext uri="{BB962C8B-B14F-4D97-AF65-F5344CB8AC3E}">
        <p14:creationId xmlns:p14="http://schemas.microsoft.com/office/powerpoint/2010/main" val="25007394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Surve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12CF43-A7C9-0237-AA8C-B7A037F3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0E80827-E29B-1142-F2C8-E8B09BBD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016F85A-2714-6883-BC2E-3D8646025CC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B175E69-B25D-C673-AFAF-4F552BC95B99}"/>
              </a:ext>
            </a:extLst>
          </p:cNvPr>
          <p:cNvSpPr txBox="1">
            <a:spLocks/>
          </p:cNvSpPr>
          <p:nvPr userDrawn="1"/>
        </p:nvSpPr>
        <p:spPr>
          <a:xfrm>
            <a:off x="1119347" y="1403015"/>
            <a:ext cx="5560590" cy="1098621"/>
          </a:xfrm>
          <a:prstGeom prst="rect">
            <a:avLst/>
          </a:prstGeom>
        </p:spPr>
        <p:txBody>
          <a:bodyPr anchor="ctr"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Participants who fill out a minimum of 4 session surveys and the overall event survey will get a unique Cisco Live t-shirt.</a:t>
            </a:r>
          </a:p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(from 11:30 on Thursday, while supplies last)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C3586FD-A6A2-F6ED-C0B1-81E8AD3A3018}"/>
              </a:ext>
            </a:extLst>
          </p:cNvPr>
          <p:cNvSpPr txBox="1">
            <a:spLocks/>
          </p:cNvSpPr>
          <p:nvPr userDrawn="1"/>
        </p:nvSpPr>
        <p:spPr>
          <a:xfrm>
            <a:off x="1119344" y="3125077"/>
            <a:ext cx="5560589" cy="959869"/>
          </a:xfrm>
          <a:prstGeom prst="rect">
            <a:avLst/>
          </a:prstGeom>
        </p:spPr>
        <p:txBody>
          <a:bodyPr anchor="ctr"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All surveys can be taken in the Cisco Events mobile app or by logging into the Session Catalog and clicking the ‘Participant Dashboard’ link at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hlinkClick r:id="rId3"/>
              </a:rPr>
              <a:t>https://www.ciscolive.com/emea/learn/session-catalog.html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1A4482-0B1C-31D2-C6BE-753BA9527DB7}"/>
              </a:ext>
            </a:extLst>
          </p:cNvPr>
          <p:cNvCxnSpPr>
            <a:cxnSpLocks/>
          </p:cNvCxnSpPr>
          <p:nvPr userDrawn="1"/>
        </p:nvCxnSpPr>
        <p:spPr>
          <a:xfrm>
            <a:off x="1221897" y="2751588"/>
            <a:ext cx="55258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24">
            <a:extLst>
              <a:ext uri="{FF2B5EF4-FFF2-40B4-BE49-F238E27FC236}">
                <a16:creationId xmlns:a16="http://schemas.microsoft.com/office/drawing/2014/main" id="{FA743B7F-2A8A-F6C9-B4E1-7640C39B478A}"/>
              </a:ext>
            </a:extLst>
          </p:cNvPr>
          <p:cNvSpPr/>
          <p:nvPr userDrawn="1"/>
        </p:nvSpPr>
        <p:spPr>
          <a:xfrm>
            <a:off x="535104" y="1488971"/>
            <a:ext cx="435940" cy="432506"/>
          </a:xfrm>
          <a:custGeom>
            <a:avLst/>
            <a:gdLst>
              <a:gd name="connsiteX0" fmla="*/ 2178 w 578726"/>
              <a:gd name="connsiteY0" fmla="*/ 572072 h 574166"/>
              <a:gd name="connsiteX1" fmla="*/ 7226 w 578726"/>
              <a:gd name="connsiteY1" fmla="*/ 574167 h 574166"/>
              <a:gd name="connsiteX2" fmla="*/ 9512 w 578726"/>
              <a:gd name="connsiteY2" fmla="*/ 573786 h 574166"/>
              <a:gd name="connsiteX3" fmla="*/ 466712 w 578726"/>
              <a:gd name="connsiteY3" fmla="*/ 421386 h 574166"/>
              <a:gd name="connsiteX4" fmla="*/ 471380 w 578726"/>
              <a:gd name="connsiteY4" fmla="*/ 416242 h 574166"/>
              <a:gd name="connsiteX5" fmla="*/ 469475 w 578726"/>
              <a:gd name="connsiteY5" fmla="*/ 409575 h 574166"/>
              <a:gd name="connsiteX6" fmla="*/ 402228 w 578726"/>
              <a:gd name="connsiteY6" fmla="*/ 342329 h 574166"/>
              <a:gd name="connsiteX7" fmla="*/ 421564 w 578726"/>
              <a:gd name="connsiteY7" fmla="*/ 312230 h 574166"/>
              <a:gd name="connsiteX8" fmla="*/ 440614 w 578726"/>
              <a:gd name="connsiteY8" fmla="*/ 293180 h 574166"/>
              <a:gd name="connsiteX9" fmla="*/ 473951 w 578726"/>
              <a:gd name="connsiteY9" fmla="*/ 259842 h 574166"/>
              <a:gd name="connsiteX10" fmla="*/ 493001 w 578726"/>
              <a:gd name="connsiteY10" fmla="*/ 240792 h 574166"/>
              <a:gd name="connsiteX11" fmla="*/ 526339 w 578726"/>
              <a:gd name="connsiteY11" fmla="*/ 207455 h 574166"/>
              <a:gd name="connsiteX12" fmla="*/ 545389 w 578726"/>
              <a:gd name="connsiteY12" fmla="*/ 188405 h 574166"/>
              <a:gd name="connsiteX13" fmla="*/ 578726 w 578726"/>
              <a:gd name="connsiteY13" fmla="*/ 155067 h 574166"/>
              <a:gd name="connsiteX14" fmla="*/ 564439 w 578726"/>
              <a:gd name="connsiteY14" fmla="*/ 155067 h 574166"/>
              <a:gd name="connsiteX15" fmla="*/ 545389 w 578726"/>
              <a:gd name="connsiteY15" fmla="*/ 174117 h 574166"/>
              <a:gd name="connsiteX16" fmla="*/ 512051 w 578726"/>
              <a:gd name="connsiteY16" fmla="*/ 207455 h 574166"/>
              <a:gd name="connsiteX17" fmla="*/ 493001 w 578726"/>
              <a:gd name="connsiteY17" fmla="*/ 226505 h 574166"/>
              <a:gd name="connsiteX18" fmla="*/ 459664 w 578726"/>
              <a:gd name="connsiteY18" fmla="*/ 259842 h 574166"/>
              <a:gd name="connsiteX19" fmla="*/ 440614 w 578726"/>
              <a:gd name="connsiteY19" fmla="*/ 278892 h 574166"/>
              <a:gd name="connsiteX20" fmla="*/ 407276 w 578726"/>
              <a:gd name="connsiteY20" fmla="*/ 312230 h 574166"/>
              <a:gd name="connsiteX21" fmla="*/ 390893 w 578726"/>
              <a:gd name="connsiteY21" fmla="*/ 330994 h 574166"/>
              <a:gd name="connsiteX22" fmla="*/ 260020 w 578726"/>
              <a:gd name="connsiteY22" fmla="*/ 200120 h 574166"/>
              <a:gd name="connsiteX23" fmla="*/ 276117 w 578726"/>
              <a:gd name="connsiteY23" fmla="*/ 171736 h 574166"/>
              <a:gd name="connsiteX24" fmla="*/ 295167 w 578726"/>
              <a:gd name="connsiteY24" fmla="*/ 152686 h 574166"/>
              <a:gd name="connsiteX25" fmla="*/ 328505 w 578726"/>
              <a:gd name="connsiteY25" fmla="*/ 119348 h 574166"/>
              <a:gd name="connsiteX26" fmla="*/ 347555 w 578726"/>
              <a:gd name="connsiteY26" fmla="*/ 100298 h 574166"/>
              <a:gd name="connsiteX27" fmla="*/ 380892 w 578726"/>
              <a:gd name="connsiteY27" fmla="*/ 66961 h 574166"/>
              <a:gd name="connsiteX28" fmla="*/ 399942 w 578726"/>
              <a:gd name="connsiteY28" fmla="*/ 47911 h 574166"/>
              <a:gd name="connsiteX29" fmla="*/ 433280 w 578726"/>
              <a:gd name="connsiteY29" fmla="*/ 14573 h 574166"/>
              <a:gd name="connsiteX30" fmla="*/ 418992 w 578726"/>
              <a:gd name="connsiteY30" fmla="*/ 14573 h 574166"/>
              <a:gd name="connsiteX31" fmla="*/ 399942 w 578726"/>
              <a:gd name="connsiteY31" fmla="*/ 33623 h 574166"/>
              <a:gd name="connsiteX32" fmla="*/ 366605 w 578726"/>
              <a:gd name="connsiteY32" fmla="*/ 66961 h 574166"/>
              <a:gd name="connsiteX33" fmla="*/ 347555 w 578726"/>
              <a:gd name="connsiteY33" fmla="*/ 86011 h 574166"/>
              <a:gd name="connsiteX34" fmla="*/ 314217 w 578726"/>
              <a:gd name="connsiteY34" fmla="*/ 119348 h 574166"/>
              <a:gd name="connsiteX35" fmla="*/ 295167 w 578726"/>
              <a:gd name="connsiteY35" fmla="*/ 138398 h 574166"/>
              <a:gd name="connsiteX36" fmla="*/ 261830 w 578726"/>
              <a:gd name="connsiteY36" fmla="*/ 171736 h 574166"/>
              <a:gd name="connsiteX37" fmla="*/ 249352 w 578726"/>
              <a:gd name="connsiteY37" fmla="*/ 189548 h 574166"/>
              <a:gd name="connsiteX38" fmla="*/ 164579 w 578726"/>
              <a:gd name="connsiteY38" fmla="*/ 104775 h 574166"/>
              <a:gd name="connsiteX39" fmla="*/ 157912 w 578726"/>
              <a:gd name="connsiteY39" fmla="*/ 102870 h 574166"/>
              <a:gd name="connsiteX40" fmla="*/ 152768 w 578726"/>
              <a:gd name="connsiteY40" fmla="*/ 107537 h 574166"/>
              <a:gd name="connsiteX41" fmla="*/ 368 w 578726"/>
              <a:gd name="connsiteY41" fmla="*/ 564737 h 574166"/>
              <a:gd name="connsiteX42" fmla="*/ 2083 w 578726"/>
              <a:gd name="connsiteY42" fmla="*/ 572072 h 574166"/>
              <a:gd name="connsiteX43" fmla="*/ 162770 w 578726"/>
              <a:gd name="connsiteY43" fmla="*/ 123063 h 574166"/>
              <a:gd name="connsiteX44" fmla="*/ 237636 w 578726"/>
              <a:gd name="connsiteY44" fmla="*/ 197930 h 574166"/>
              <a:gd name="connsiteX45" fmla="*/ 137814 w 578726"/>
              <a:gd name="connsiteY45" fmla="*/ 197930 h 574166"/>
              <a:gd name="connsiteX46" fmla="*/ 162770 w 578726"/>
              <a:gd name="connsiteY46" fmla="*/ 123063 h 574166"/>
              <a:gd name="connsiteX47" fmla="*/ 133052 w 578726"/>
              <a:gd name="connsiteY47" fmla="*/ 212217 h 574166"/>
              <a:gd name="connsiteX48" fmla="*/ 251924 w 578726"/>
              <a:gd name="connsiteY48" fmla="*/ 212217 h 574166"/>
              <a:gd name="connsiteX49" fmla="*/ 313836 w 578726"/>
              <a:gd name="connsiteY49" fmla="*/ 274130 h 574166"/>
              <a:gd name="connsiteX50" fmla="*/ 112382 w 578726"/>
              <a:gd name="connsiteY50" fmla="*/ 274130 h 574166"/>
              <a:gd name="connsiteX51" fmla="*/ 133052 w 578726"/>
              <a:gd name="connsiteY51" fmla="*/ 212217 h 574166"/>
              <a:gd name="connsiteX52" fmla="*/ 107620 w 578726"/>
              <a:gd name="connsiteY52" fmla="*/ 288417 h 574166"/>
              <a:gd name="connsiteX53" fmla="*/ 328124 w 578726"/>
              <a:gd name="connsiteY53" fmla="*/ 288417 h 574166"/>
              <a:gd name="connsiteX54" fmla="*/ 390036 w 578726"/>
              <a:gd name="connsiteY54" fmla="*/ 350330 h 574166"/>
              <a:gd name="connsiteX55" fmla="*/ 86951 w 578726"/>
              <a:gd name="connsiteY55" fmla="*/ 350330 h 574166"/>
              <a:gd name="connsiteX56" fmla="*/ 107620 w 578726"/>
              <a:gd name="connsiteY56" fmla="*/ 288417 h 574166"/>
              <a:gd name="connsiteX57" fmla="*/ 82188 w 578726"/>
              <a:gd name="connsiteY57" fmla="*/ 364617 h 574166"/>
              <a:gd name="connsiteX58" fmla="*/ 404324 w 578726"/>
              <a:gd name="connsiteY58" fmla="*/ 364617 h 574166"/>
              <a:gd name="connsiteX59" fmla="*/ 451187 w 578726"/>
              <a:gd name="connsiteY59" fmla="*/ 411480 h 574166"/>
              <a:gd name="connsiteX60" fmla="*/ 406133 w 578726"/>
              <a:gd name="connsiteY60" fmla="*/ 426530 h 574166"/>
              <a:gd name="connsiteX61" fmla="*/ 61614 w 578726"/>
              <a:gd name="connsiteY61" fmla="*/ 426530 h 574166"/>
              <a:gd name="connsiteX62" fmla="*/ 82283 w 578726"/>
              <a:gd name="connsiteY62" fmla="*/ 364617 h 574166"/>
              <a:gd name="connsiteX63" fmla="*/ 56756 w 578726"/>
              <a:gd name="connsiteY63" fmla="*/ 440817 h 574166"/>
              <a:gd name="connsiteX64" fmla="*/ 363176 w 578726"/>
              <a:gd name="connsiteY64" fmla="*/ 440817 h 574166"/>
              <a:gd name="connsiteX65" fmla="*/ 177438 w 578726"/>
              <a:gd name="connsiteY65" fmla="*/ 502730 h 574166"/>
              <a:gd name="connsiteX66" fmla="*/ 36087 w 578726"/>
              <a:gd name="connsiteY66" fmla="*/ 502730 h 574166"/>
              <a:gd name="connsiteX67" fmla="*/ 56756 w 578726"/>
              <a:gd name="connsiteY67" fmla="*/ 440817 h 574166"/>
              <a:gd name="connsiteX68" fmla="*/ 31325 w 578726"/>
              <a:gd name="connsiteY68" fmla="*/ 517017 h 574166"/>
              <a:gd name="connsiteX69" fmla="*/ 134576 w 578726"/>
              <a:gd name="connsiteY69" fmla="*/ 517017 h 574166"/>
              <a:gd name="connsiteX70" fmla="*/ 18466 w 578726"/>
              <a:gd name="connsiteY70" fmla="*/ 555689 h 574166"/>
              <a:gd name="connsiteX71" fmla="*/ 31325 w 578726"/>
              <a:gd name="connsiteY71" fmla="*/ 517017 h 574166"/>
              <a:gd name="connsiteX72" fmla="*/ 273831 w 578726"/>
              <a:gd name="connsiteY72" fmla="*/ 21717 h 574166"/>
              <a:gd name="connsiteX73" fmla="*/ 273831 w 578726"/>
              <a:gd name="connsiteY73" fmla="*/ 7429 h 574166"/>
              <a:gd name="connsiteX74" fmla="*/ 311931 w 578726"/>
              <a:gd name="connsiteY74" fmla="*/ 7429 h 574166"/>
              <a:gd name="connsiteX75" fmla="*/ 311931 w 578726"/>
              <a:gd name="connsiteY75" fmla="*/ 21717 h 574166"/>
              <a:gd name="connsiteX76" fmla="*/ 273831 w 578726"/>
              <a:gd name="connsiteY76" fmla="*/ 21717 h 574166"/>
              <a:gd name="connsiteX77" fmla="*/ 350031 w 578726"/>
              <a:gd name="connsiteY77" fmla="*/ 197930 h 574166"/>
              <a:gd name="connsiteX78" fmla="*/ 388131 w 578726"/>
              <a:gd name="connsiteY78" fmla="*/ 197930 h 574166"/>
              <a:gd name="connsiteX79" fmla="*/ 388131 w 578726"/>
              <a:gd name="connsiteY79" fmla="*/ 212217 h 574166"/>
              <a:gd name="connsiteX80" fmla="*/ 350031 w 578726"/>
              <a:gd name="connsiteY80" fmla="*/ 212217 h 574166"/>
              <a:gd name="connsiteX81" fmla="*/ 350031 w 578726"/>
              <a:gd name="connsiteY81" fmla="*/ 197930 h 574166"/>
              <a:gd name="connsiteX82" fmla="*/ 419183 w 578726"/>
              <a:gd name="connsiteY82" fmla="*/ 109823 h 574166"/>
              <a:gd name="connsiteX83" fmla="*/ 433470 w 578726"/>
              <a:gd name="connsiteY83" fmla="*/ 109823 h 574166"/>
              <a:gd name="connsiteX84" fmla="*/ 433470 w 578726"/>
              <a:gd name="connsiteY84" fmla="*/ 147923 h 574166"/>
              <a:gd name="connsiteX85" fmla="*/ 419183 w 578726"/>
              <a:gd name="connsiteY85" fmla="*/ 147923 h 574166"/>
              <a:gd name="connsiteX86" fmla="*/ 419183 w 578726"/>
              <a:gd name="connsiteY86" fmla="*/ 109823 h 574166"/>
              <a:gd name="connsiteX87" fmla="*/ 209537 w 578726"/>
              <a:gd name="connsiteY87" fmla="*/ 52673 h 574166"/>
              <a:gd name="connsiteX88" fmla="*/ 209537 w 578726"/>
              <a:gd name="connsiteY88" fmla="*/ 14573 h 574166"/>
              <a:gd name="connsiteX89" fmla="*/ 223825 w 578726"/>
              <a:gd name="connsiteY89" fmla="*/ 14573 h 574166"/>
              <a:gd name="connsiteX90" fmla="*/ 223825 w 578726"/>
              <a:gd name="connsiteY90" fmla="*/ 52673 h 574166"/>
              <a:gd name="connsiteX91" fmla="*/ 209537 w 578726"/>
              <a:gd name="connsiteY91" fmla="*/ 52673 h 574166"/>
              <a:gd name="connsiteX92" fmla="*/ 533483 w 578726"/>
              <a:gd name="connsiteY92" fmla="*/ 319373 h 574166"/>
              <a:gd name="connsiteX93" fmla="*/ 547770 w 578726"/>
              <a:gd name="connsiteY93" fmla="*/ 319373 h 574166"/>
              <a:gd name="connsiteX94" fmla="*/ 547770 w 578726"/>
              <a:gd name="connsiteY94" fmla="*/ 357473 h 574166"/>
              <a:gd name="connsiteX95" fmla="*/ 533483 w 578726"/>
              <a:gd name="connsiteY95" fmla="*/ 357473 h 574166"/>
              <a:gd name="connsiteX96" fmla="*/ 533483 w 578726"/>
              <a:gd name="connsiteY96" fmla="*/ 319373 h 574166"/>
              <a:gd name="connsiteX97" fmla="*/ 545675 w 578726"/>
              <a:gd name="connsiteY97" fmla="*/ 38671 h 574166"/>
              <a:gd name="connsiteX98" fmla="*/ 535578 w 578726"/>
              <a:gd name="connsiteY98" fmla="*/ 28575 h 574166"/>
              <a:gd name="connsiteX99" fmla="*/ 564153 w 578726"/>
              <a:gd name="connsiteY99" fmla="*/ 0 h 574166"/>
              <a:gd name="connsiteX100" fmla="*/ 574250 w 578726"/>
              <a:gd name="connsiteY100" fmla="*/ 10096 h 574166"/>
              <a:gd name="connsiteX101" fmla="*/ 545675 w 578726"/>
              <a:gd name="connsiteY101" fmla="*/ 38671 h 574166"/>
              <a:gd name="connsiteX102" fmla="*/ 502526 w 578726"/>
              <a:gd name="connsiteY102" fmla="*/ 102680 h 574166"/>
              <a:gd name="connsiteX103" fmla="*/ 540626 w 578726"/>
              <a:gd name="connsiteY103" fmla="*/ 102680 h 574166"/>
              <a:gd name="connsiteX104" fmla="*/ 540626 w 578726"/>
              <a:gd name="connsiteY104" fmla="*/ 116967 h 574166"/>
              <a:gd name="connsiteX105" fmla="*/ 502526 w 578726"/>
              <a:gd name="connsiteY105" fmla="*/ 116967 h 574166"/>
              <a:gd name="connsiteX106" fmla="*/ 502526 w 578726"/>
              <a:gd name="connsiteY106" fmla="*/ 102680 h 57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578726" h="574166">
                <a:moveTo>
                  <a:pt x="2178" y="572072"/>
                </a:moveTo>
                <a:cubicBezTo>
                  <a:pt x="3512" y="573405"/>
                  <a:pt x="5321" y="574167"/>
                  <a:pt x="7226" y="574167"/>
                </a:cubicBezTo>
                <a:cubicBezTo>
                  <a:pt x="7988" y="574167"/>
                  <a:pt x="8750" y="574072"/>
                  <a:pt x="9512" y="573786"/>
                </a:cubicBezTo>
                <a:lnTo>
                  <a:pt x="466712" y="421386"/>
                </a:lnTo>
                <a:cubicBezTo>
                  <a:pt x="469094" y="420624"/>
                  <a:pt x="470808" y="418624"/>
                  <a:pt x="471380" y="416242"/>
                </a:cubicBezTo>
                <a:cubicBezTo>
                  <a:pt x="471951" y="413861"/>
                  <a:pt x="471189" y="411290"/>
                  <a:pt x="469475" y="409575"/>
                </a:cubicBezTo>
                <a:lnTo>
                  <a:pt x="402228" y="342329"/>
                </a:lnTo>
                <a:cubicBezTo>
                  <a:pt x="413563" y="336994"/>
                  <a:pt x="421564" y="325565"/>
                  <a:pt x="421564" y="312230"/>
                </a:cubicBezTo>
                <a:cubicBezTo>
                  <a:pt x="421564" y="301752"/>
                  <a:pt x="430136" y="293180"/>
                  <a:pt x="440614" y="293180"/>
                </a:cubicBezTo>
                <a:cubicBezTo>
                  <a:pt x="458997" y="293180"/>
                  <a:pt x="473951" y="278225"/>
                  <a:pt x="473951" y="259842"/>
                </a:cubicBezTo>
                <a:cubicBezTo>
                  <a:pt x="473951" y="249365"/>
                  <a:pt x="482524" y="240792"/>
                  <a:pt x="493001" y="240792"/>
                </a:cubicBezTo>
                <a:cubicBezTo>
                  <a:pt x="511385" y="240792"/>
                  <a:pt x="526339" y="225838"/>
                  <a:pt x="526339" y="207455"/>
                </a:cubicBezTo>
                <a:cubicBezTo>
                  <a:pt x="526339" y="196977"/>
                  <a:pt x="534911" y="188405"/>
                  <a:pt x="545389" y="188405"/>
                </a:cubicBezTo>
                <a:cubicBezTo>
                  <a:pt x="563772" y="188405"/>
                  <a:pt x="578726" y="173450"/>
                  <a:pt x="578726" y="155067"/>
                </a:cubicBezTo>
                <a:lnTo>
                  <a:pt x="564439" y="155067"/>
                </a:lnTo>
                <a:cubicBezTo>
                  <a:pt x="564439" y="165545"/>
                  <a:pt x="555866" y="174117"/>
                  <a:pt x="545389" y="174117"/>
                </a:cubicBezTo>
                <a:cubicBezTo>
                  <a:pt x="527006" y="174117"/>
                  <a:pt x="512051" y="189071"/>
                  <a:pt x="512051" y="207455"/>
                </a:cubicBezTo>
                <a:cubicBezTo>
                  <a:pt x="512051" y="217932"/>
                  <a:pt x="503479" y="226505"/>
                  <a:pt x="493001" y="226505"/>
                </a:cubicBezTo>
                <a:cubicBezTo>
                  <a:pt x="474618" y="226505"/>
                  <a:pt x="459664" y="241459"/>
                  <a:pt x="459664" y="259842"/>
                </a:cubicBezTo>
                <a:cubicBezTo>
                  <a:pt x="459664" y="270319"/>
                  <a:pt x="451091" y="278892"/>
                  <a:pt x="440614" y="278892"/>
                </a:cubicBezTo>
                <a:cubicBezTo>
                  <a:pt x="422231" y="278892"/>
                  <a:pt x="407276" y="293846"/>
                  <a:pt x="407276" y="312230"/>
                </a:cubicBezTo>
                <a:cubicBezTo>
                  <a:pt x="407276" y="321850"/>
                  <a:pt x="400133" y="329660"/>
                  <a:pt x="390893" y="330994"/>
                </a:cubicBezTo>
                <a:lnTo>
                  <a:pt x="260020" y="200120"/>
                </a:lnTo>
                <a:cubicBezTo>
                  <a:pt x="269640" y="194310"/>
                  <a:pt x="276117" y="183737"/>
                  <a:pt x="276117" y="171736"/>
                </a:cubicBezTo>
                <a:cubicBezTo>
                  <a:pt x="276117" y="161258"/>
                  <a:pt x="284690" y="152686"/>
                  <a:pt x="295167" y="152686"/>
                </a:cubicBezTo>
                <a:cubicBezTo>
                  <a:pt x="313550" y="152686"/>
                  <a:pt x="328505" y="137732"/>
                  <a:pt x="328505" y="119348"/>
                </a:cubicBezTo>
                <a:cubicBezTo>
                  <a:pt x="328505" y="108871"/>
                  <a:pt x="337077" y="100298"/>
                  <a:pt x="347555" y="100298"/>
                </a:cubicBezTo>
                <a:cubicBezTo>
                  <a:pt x="365938" y="100298"/>
                  <a:pt x="380892" y="85344"/>
                  <a:pt x="380892" y="66961"/>
                </a:cubicBezTo>
                <a:cubicBezTo>
                  <a:pt x="380892" y="56483"/>
                  <a:pt x="389465" y="47911"/>
                  <a:pt x="399942" y="47911"/>
                </a:cubicBezTo>
                <a:cubicBezTo>
                  <a:pt x="418325" y="47911"/>
                  <a:pt x="433280" y="32957"/>
                  <a:pt x="433280" y="14573"/>
                </a:cubicBezTo>
                <a:lnTo>
                  <a:pt x="418992" y="14573"/>
                </a:lnTo>
                <a:cubicBezTo>
                  <a:pt x="418992" y="25051"/>
                  <a:pt x="410420" y="33623"/>
                  <a:pt x="399942" y="33623"/>
                </a:cubicBezTo>
                <a:cubicBezTo>
                  <a:pt x="381559" y="33623"/>
                  <a:pt x="366605" y="48577"/>
                  <a:pt x="366605" y="66961"/>
                </a:cubicBezTo>
                <a:cubicBezTo>
                  <a:pt x="366605" y="77438"/>
                  <a:pt x="358032" y="86011"/>
                  <a:pt x="347555" y="86011"/>
                </a:cubicBezTo>
                <a:cubicBezTo>
                  <a:pt x="329171" y="86011"/>
                  <a:pt x="314217" y="100965"/>
                  <a:pt x="314217" y="119348"/>
                </a:cubicBezTo>
                <a:cubicBezTo>
                  <a:pt x="314217" y="129826"/>
                  <a:pt x="305645" y="138398"/>
                  <a:pt x="295167" y="138398"/>
                </a:cubicBezTo>
                <a:cubicBezTo>
                  <a:pt x="276784" y="138398"/>
                  <a:pt x="261830" y="153353"/>
                  <a:pt x="261830" y="171736"/>
                </a:cubicBezTo>
                <a:cubicBezTo>
                  <a:pt x="261830" y="179927"/>
                  <a:pt x="256591" y="186881"/>
                  <a:pt x="249352" y="189548"/>
                </a:cubicBezTo>
                <a:lnTo>
                  <a:pt x="164579" y="104775"/>
                </a:lnTo>
                <a:cubicBezTo>
                  <a:pt x="162865" y="103061"/>
                  <a:pt x="160293" y="102298"/>
                  <a:pt x="157912" y="102870"/>
                </a:cubicBezTo>
                <a:cubicBezTo>
                  <a:pt x="155531" y="103442"/>
                  <a:pt x="153530" y="105251"/>
                  <a:pt x="152768" y="107537"/>
                </a:cubicBezTo>
                <a:lnTo>
                  <a:pt x="368" y="564737"/>
                </a:lnTo>
                <a:cubicBezTo>
                  <a:pt x="-489" y="567309"/>
                  <a:pt x="178" y="570167"/>
                  <a:pt x="2083" y="572072"/>
                </a:cubicBezTo>
                <a:close/>
                <a:moveTo>
                  <a:pt x="162770" y="123063"/>
                </a:moveTo>
                <a:lnTo>
                  <a:pt x="237636" y="197930"/>
                </a:lnTo>
                <a:lnTo>
                  <a:pt x="137814" y="197930"/>
                </a:lnTo>
                <a:lnTo>
                  <a:pt x="162770" y="123063"/>
                </a:lnTo>
                <a:close/>
                <a:moveTo>
                  <a:pt x="133052" y="212217"/>
                </a:moveTo>
                <a:lnTo>
                  <a:pt x="251924" y="212217"/>
                </a:lnTo>
                <a:lnTo>
                  <a:pt x="313836" y="274130"/>
                </a:lnTo>
                <a:lnTo>
                  <a:pt x="112382" y="274130"/>
                </a:lnTo>
                <a:lnTo>
                  <a:pt x="133052" y="212217"/>
                </a:lnTo>
                <a:close/>
                <a:moveTo>
                  <a:pt x="107620" y="288417"/>
                </a:moveTo>
                <a:lnTo>
                  <a:pt x="328124" y="288417"/>
                </a:lnTo>
                <a:lnTo>
                  <a:pt x="390036" y="350330"/>
                </a:lnTo>
                <a:lnTo>
                  <a:pt x="86951" y="350330"/>
                </a:lnTo>
                <a:lnTo>
                  <a:pt x="107620" y="288417"/>
                </a:lnTo>
                <a:close/>
                <a:moveTo>
                  <a:pt x="82188" y="364617"/>
                </a:moveTo>
                <a:lnTo>
                  <a:pt x="404324" y="364617"/>
                </a:lnTo>
                <a:lnTo>
                  <a:pt x="451187" y="411480"/>
                </a:lnTo>
                <a:lnTo>
                  <a:pt x="406133" y="426530"/>
                </a:lnTo>
                <a:lnTo>
                  <a:pt x="61614" y="426530"/>
                </a:lnTo>
                <a:lnTo>
                  <a:pt x="82283" y="364617"/>
                </a:lnTo>
                <a:close/>
                <a:moveTo>
                  <a:pt x="56756" y="440817"/>
                </a:moveTo>
                <a:lnTo>
                  <a:pt x="363176" y="440817"/>
                </a:lnTo>
                <a:lnTo>
                  <a:pt x="177438" y="502730"/>
                </a:lnTo>
                <a:lnTo>
                  <a:pt x="36087" y="502730"/>
                </a:lnTo>
                <a:lnTo>
                  <a:pt x="56756" y="440817"/>
                </a:lnTo>
                <a:close/>
                <a:moveTo>
                  <a:pt x="31325" y="517017"/>
                </a:moveTo>
                <a:lnTo>
                  <a:pt x="134576" y="517017"/>
                </a:lnTo>
                <a:lnTo>
                  <a:pt x="18466" y="555689"/>
                </a:lnTo>
                <a:lnTo>
                  <a:pt x="31325" y="517017"/>
                </a:lnTo>
                <a:close/>
                <a:moveTo>
                  <a:pt x="273831" y="21717"/>
                </a:moveTo>
                <a:lnTo>
                  <a:pt x="273831" y="7429"/>
                </a:lnTo>
                <a:lnTo>
                  <a:pt x="311931" y="7429"/>
                </a:lnTo>
                <a:lnTo>
                  <a:pt x="311931" y="21717"/>
                </a:lnTo>
                <a:lnTo>
                  <a:pt x="273831" y="21717"/>
                </a:lnTo>
                <a:close/>
                <a:moveTo>
                  <a:pt x="350031" y="197930"/>
                </a:moveTo>
                <a:lnTo>
                  <a:pt x="388131" y="197930"/>
                </a:lnTo>
                <a:lnTo>
                  <a:pt x="388131" y="212217"/>
                </a:lnTo>
                <a:lnTo>
                  <a:pt x="350031" y="212217"/>
                </a:lnTo>
                <a:lnTo>
                  <a:pt x="350031" y="197930"/>
                </a:lnTo>
                <a:close/>
                <a:moveTo>
                  <a:pt x="419183" y="109823"/>
                </a:moveTo>
                <a:lnTo>
                  <a:pt x="433470" y="109823"/>
                </a:lnTo>
                <a:lnTo>
                  <a:pt x="433470" y="147923"/>
                </a:lnTo>
                <a:lnTo>
                  <a:pt x="419183" y="147923"/>
                </a:lnTo>
                <a:lnTo>
                  <a:pt x="419183" y="109823"/>
                </a:lnTo>
                <a:close/>
                <a:moveTo>
                  <a:pt x="209537" y="52673"/>
                </a:moveTo>
                <a:lnTo>
                  <a:pt x="209537" y="14573"/>
                </a:lnTo>
                <a:lnTo>
                  <a:pt x="223825" y="14573"/>
                </a:lnTo>
                <a:lnTo>
                  <a:pt x="223825" y="52673"/>
                </a:lnTo>
                <a:lnTo>
                  <a:pt x="209537" y="52673"/>
                </a:lnTo>
                <a:close/>
                <a:moveTo>
                  <a:pt x="533483" y="319373"/>
                </a:moveTo>
                <a:lnTo>
                  <a:pt x="547770" y="319373"/>
                </a:lnTo>
                <a:lnTo>
                  <a:pt x="547770" y="357473"/>
                </a:lnTo>
                <a:lnTo>
                  <a:pt x="533483" y="357473"/>
                </a:lnTo>
                <a:lnTo>
                  <a:pt x="533483" y="319373"/>
                </a:lnTo>
                <a:close/>
                <a:moveTo>
                  <a:pt x="545675" y="38671"/>
                </a:moveTo>
                <a:lnTo>
                  <a:pt x="535578" y="28575"/>
                </a:lnTo>
                <a:lnTo>
                  <a:pt x="564153" y="0"/>
                </a:lnTo>
                <a:lnTo>
                  <a:pt x="574250" y="10096"/>
                </a:lnTo>
                <a:lnTo>
                  <a:pt x="545675" y="38671"/>
                </a:lnTo>
                <a:close/>
                <a:moveTo>
                  <a:pt x="502526" y="102680"/>
                </a:moveTo>
                <a:lnTo>
                  <a:pt x="540626" y="102680"/>
                </a:lnTo>
                <a:lnTo>
                  <a:pt x="540626" y="116967"/>
                </a:lnTo>
                <a:lnTo>
                  <a:pt x="502526" y="116967"/>
                </a:lnTo>
                <a:lnTo>
                  <a:pt x="502526" y="1026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" name="Freeform 25">
            <a:extLst>
              <a:ext uri="{FF2B5EF4-FFF2-40B4-BE49-F238E27FC236}">
                <a16:creationId xmlns:a16="http://schemas.microsoft.com/office/drawing/2014/main" id="{7CF7B4DC-8320-54AB-A685-BB4BCC18DA0B}"/>
              </a:ext>
            </a:extLst>
          </p:cNvPr>
          <p:cNvSpPr/>
          <p:nvPr userDrawn="1"/>
        </p:nvSpPr>
        <p:spPr>
          <a:xfrm>
            <a:off x="561145" y="3205513"/>
            <a:ext cx="383860" cy="441258"/>
          </a:xfrm>
          <a:custGeom>
            <a:avLst/>
            <a:gdLst>
              <a:gd name="connsiteX0" fmla="*/ 329851 w 509587"/>
              <a:gd name="connsiteY0" fmla="*/ 0 h 585787"/>
              <a:gd name="connsiteX1" fmla="*/ 27337 w 509587"/>
              <a:gd name="connsiteY1" fmla="*/ 0 h 585787"/>
              <a:gd name="connsiteX2" fmla="*/ 0 w 509587"/>
              <a:gd name="connsiteY2" fmla="*/ 26194 h 585787"/>
              <a:gd name="connsiteX3" fmla="*/ 0 w 509587"/>
              <a:gd name="connsiteY3" fmla="*/ 559594 h 585787"/>
              <a:gd name="connsiteX4" fmla="*/ 27337 w 509587"/>
              <a:gd name="connsiteY4" fmla="*/ 585788 h 585787"/>
              <a:gd name="connsiteX5" fmla="*/ 329851 w 509587"/>
              <a:gd name="connsiteY5" fmla="*/ 585788 h 585787"/>
              <a:gd name="connsiteX6" fmla="*/ 357188 w 509587"/>
              <a:gd name="connsiteY6" fmla="*/ 559594 h 585787"/>
              <a:gd name="connsiteX7" fmla="*/ 357188 w 509587"/>
              <a:gd name="connsiteY7" fmla="*/ 338138 h 585787"/>
              <a:gd name="connsiteX8" fmla="*/ 454819 w 509587"/>
              <a:gd name="connsiteY8" fmla="*/ 338138 h 585787"/>
              <a:gd name="connsiteX9" fmla="*/ 509587 w 509587"/>
              <a:gd name="connsiteY9" fmla="*/ 283369 h 585787"/>
              <a:gd name="connsiteX10" fmla="*/ 509587 w 509587"/>
              <a:gd name="connsiteY10" fmla="*/ 150019 h 585787"/>
              <a:gd name="connsiteX11" fmla="*/ 454819 w 509587"/>
              <a:gd name="connsiteY11" fmla="*/ 95250 h 585787"/>
              <a:gd name="connsiteX12" fmla="*/ 357188 w 509587"/>
              <a:gd name="connsiteY12" fmla="*/ 95250 h 585787"/>
              <a:gd name="connsiteX13" fmla="*/ 357188 w 509587"/>
              <a:gd name="connsiteY13" fmla="*/ 26194 h 585787"/>
              <a:gd name="connsiteX14" fmla="*/ 329851 w 509587"/>
              <a:gd name="connsiteY14" fmla="*/ 0 h 585787"/>
              <a:gd name="connsiteX15" fmla="*/ 342900 w 509587"/>
              <a:gd name="connsiteY15" fmla="*/ 559594 h 585787"/>
              <a:gd name="connsiteX16" fmla="*/ 329851 w 509587"/>
              <a:gd name="connsiteY16" fmla="*/ 571500 h 585787"/>
              <a:gd name="connsiteX17" fmla="*/ 27337 w 509587"/>
              <a:gd name="connsiteY17" fmla="*/ 571500 h 585787"/>
              <a:gd name="connsiteX18" fmla="*/ 14288 w 509587"/>
              <a:gd name="connsiteY18" fmla="*/ 559594 h 585787"/>
              <a:gd name="connsiteX19" fmla="*/ 14288 w 509587"/>
              <a:gd name="connsiteY19" fmla="*/ 26194 h 585787"/>
              <a:gd name="connsiteX20" fmla="*/ 27337 w 509587"/>
              <a:gd name="connsiteY20" fmla="*/ 14288 h 585787"/>
              <a:gd name="connsiteX21" fmla="*/ 329851 w 509587"/>
              <a:gd name="connsiteY21" fmla="*/ 14288 h 585787"/>
              <a:gd name="connsiteX22" fmla="*/ 342900 w 509587"/>
              <a:gd name="connsiteY22" fmla="*/ 26194 h 585787"/>
              <a:gd name="connsiteX23" fmla="*/ 342900 w 509587"/>
              <a:gd name="connsiteY23" fmla="*/ 95250 h 585787"/>
              <a:gd name="connsiteX24" fmla="*/ 207169 w 509587"/>
              <a:gd name="connsiteY24" fmla="*/ 95250 h 585787"/>
              <a:gd name="connsiteX25" fmla="*/ 152400 w 509587"/>
              <a:gd name="connsiteY25" fmla="*/ 150019 h 585787"/>
              <a:gd name="connsiteX26" fmla="*/ 152400 w 509587"/>
              <a:gd name="connsiteY26" fmla="*/ 283369 h 585787"/>
              <a:gd name="connsiteX27" fmla="*/ 207169 w 509587"/>
              <a:gd name="connsiteY27" fmla="*/ 338138 h 585787"/>
              <a:gd name="connsiteX28" fmla="*/ 228600 w 509587"/>
              <a:gd name="connsiteY28" fmla="*/ 338138 h 585787"/>
              <a:gd name="connsiteX29" fmla="*/ 228600 w 509587"/>
              <a:gd name="connsiteY29" fmla="*/ 407194 h 585787"/>
              <a:gd name="connsiteX30" fmla="*/ 232981 w 509587"/>
              <a:gd name="connsiteY30" fmla="*/ 413766 h 585787"/>
              <a:gd name="connsiteX31" fmla="*/ 235744 w 509587"/>
              <a:gd name="connsiteY31" fmla="*/ 414338 h 585787"/>
              <a:gd name="connsiteX32" fmla="*/ 240792 w 509587"/>
              <a:gd name="connsiteY32" fmla="*/ 412242 h 585787"/>
              <a:gd name="connsiteX33" fmla="*/ 314897 w 509587"/>
              <a:gd name="connsiteY33" fmla="*/ 338138 h 585787"/>
              <a:gd name="connsiteX34" fmla="*/ 342900 w 509587"/>
              <a:gd name="connsiteY34" fmla="*/ 338138 h 585787"/>
              <a:gd name="connsiteX35" fmla="*/ 342900 w 509587"/>
              <a:gd name="connsiteY35" fmla="*/ 559594 h 585787"/>
              <a:gd name="connsiteX36" fmla="*/ 454819 w 509587"/>
              <a:gd name="connsiteY36" fmla="*/ 109538 h 585787"/>
              <a:gd name="connsiteX37" fmla="*/ 495300 w 509587"/>
              <a:gd name="connsiteY37" fmla="*/ 150019 h 585787"/>
              <a:gd name="connsiteX38" fmla="*/ 495300 w 509587"/>
              <a:gd name="connsiteY38" fmla="*/ 283369 h 585787"/>
              <a:gd name="connsiteX39" fmla="*/ 454819 w 509587"/>
              <a:gd name="connsiteY39" fmla="*/ 323850 h 585787"/>
              <a:gd name="connsiteX40" fmla="*/ 311944 w 509587"/>
              <a:gd name="connsiteY40" fmla="*/ 323850 h 585787"/>
              <a:gd name="connsiteX41" fmla="*/ 306896 w 509587"/>
              <a:gd name="connsiteY41" fmla="*/ 325946 h 585787"/>
              <a:gd name="connsiteX42" fmla="*/ 242888 w 509587"/>
              <a:gd name="connsiteY42" fmla="*/ 389954 h 585787"/>
              <a:gd name="connsiteX43" fmla="*/ 242888 w 509587"/>
              <a:gd name="connsiteY43" fmla="*/ 330994 h 585787"/>
              <a:gd name="connsiteX44" fmla="*/ 235744 w 509587"/>
              <a:gd name="connsiteY44" fmla="*/ 323850 h 585787"/>
              <a:gd name="connsiteX45" fmla="*/ 207169 w 509587"/>
              <a:gd name="connsiteY45" fmla="*/ 323850 h 585787"/>
              <a:gd name="connsiteX46" fmla="*/ 166688 w 509587"/>
              <a:gd name="connsiteY46" fmla="*/ 283369 h 585787"/>
              <a:gd name="connsiteX47" fmla="*/ 166688 w 509587"/>
              <a:gd name="connsiteY47" fmla="*/ 150019 h 585787"/>
              <a:gd name="connsiteX48" fmla="*/ 207169 w 509587"/>
              <a:gd name="connsiteY48" fmla="*/ 109538 h 585787"/>
              <a:gd name="connsiteX49" fmla="*/ 454819 w 509587"/>
              <a:gd name="connsiteY49" fmla="*/ 109538 h 585787"/>
              <a:gd name="connsiteX50" fmla="*/ 178594 w 509587"/>
              <a:gd name="connsiteY50" fmla="*/ 476250 h 585787"/>
              <a:gd name="connsiteX51" fmla="*/ 152400 w 509587"/>
              <a:gd name="connsiteY51" fmla="*/ 502444 h 585787"/>
              <a:gd name="connsiteX52" fmla="*/ 178594 w 509587"/>
              <a:gd name="connsiteY52" fmla="*/ 528638 h 585787"/>
              <a:gd name="connsiteX53" fmla="*/ 204788 w 509587"/>
              <a:gd name="connsiteY53" fmla="*/ 502444 h 585787"/>
              <a:gd name="connsiteX54" fmla="*/ 178594 w 509587"/>
              <a:gd name="connsiteY54" fmla="*/ 476250 h 585787"/>
              <a:gd name="connsiteX55" fmla="*/ 178594 w 509587"/>
              <a:gd name="connsiteY55" fmla="*/ 514350 h 585787"/>
              <a:gd name="connsiteX56" fmla="*/ 166688 w 509587"/>
              <a:gd name="connsiteY56" fmla="*/ 502444 h 585787"/>
              <a:gd name="connsiteX57" fmla="*/ 178594 w 509587"/>
              <a:gd name="connsiteY57" fmla="*/ 490538 h 585787"/>
              <a:gd name="connsiteX58" fmla="*/ 190500 w 509587"/>
              <a:gd name="connsiteY58" fmla="*/ 502444 h 585787"/>
              <a:gd name="connsiteX59" fmla="*/ 178594 w 509587"/>
              <a:gd name="connsiteY59" fmla="*/ 514350 h 585787"/>
              <a:gd name="connsiteX60" fmla="*/ 335375 w 509587"/>
              <a:gd name="connsiteY60" fmla="*/ 278892 h 585787"/>
              <a:gd name="connsiteX61" fmla="*/ 340423 w 509587"/>
              <a:gd name="connsiteY61" fmla="*/ 280988 h 585787"/>
              <a:gd name="connsiteX62" fmla="*/ 345472 w 509587"/>
              <a:gd name="connsiteY62" fmla="*/ 278892 h 585787"/>
              <a:gd name="connsiteX63" fmla="*/ 401955 w 509587"/>
              <a:gd name="connsiteY63" fmla="*/ 222790 h 585787"/>
              <a:gd name="connsiteX64" fmla="*/ 414242 w 509587"/>
              <a:gd name="connsiteY64" fmla="*/ 193643 h 585787"/>
              <a:gd name="connsiteX65" fmla="*/ 401955 w 509587"/>
              <a:gd name="connsiteY65" fmla="*/ 164497 h 585787"/>
              <a:gd name="connsiteX66" fmla="*/ 401955 w 509587"/>
              <a:gd name="connsiteY66" fmla="*/ 164497 h 585787"/>
              <a:gd name="connsiteX67" fmla="*/ 343091 w 509587"/>
              <a:gd name="connsiteY67" fmla="*/ 164211 h 585787"/>
              <a:gd name="connsiteX68" fmla="*/ 340423 w 509587"/>
              <a:gd name="connsiteY68" fmla="*/ 166497 h 585787"/>
              <a:gd name="connsiteX69" fmla="*/ 338042 w 509587"/>
              <a:gd name="connsiteY69" fmla="*/ 164497 h 585787"/>
              <a:gd name="connsiteX70" fmla="*/ 278892 w 509587"/>
              <a:gd name="connsiteY70" fmla="*/ 164497 h 585787"/>
              <a:gd name="connsiteX71" fmla="*/ 266605 w 509587"/>
              <a:gd name="connsiteY71" fmla="*/ 193643 h 585787"/>
              <a:gd name="connsiteX72" fmla="*/ 278892 w 509587"/>
              <a:gd name="connsiteY72" fmla="*/ 222790 h 585787"/>
              <a:gd name="connsiteX73" fmla="*/ 335375 w 509587"/>
              <a:gd name="connsiteY73" fmla="*/ 278987 h 585787"/>
              <a:gd name="connsiteX74" fmla="*/ 288893 w 509587"/>
              <a:gd name="connsiteY74" fmla="*/ 174593 h 585787"/>
              <a:gd name="connsiteX75" fmla="*/ 308420 w 509587"/>
              <a:gd name="connsiteY75" fmla="*/ 166688 h 585787"/>
              <a:gd name="connsiteX76" fmla="*/ 328422 w 509587"/>
              <a:gd name="connsiteY76" fmla="*/ 174879 h 585787"/>
              <a:gd name="connsiteX77" fmla="*/ 335756 w 509587"/>
              <a:gd name="connsiteY77" fmla="*/ 181261 h 585787"/>
              <a:gd name="connsiteX78" fmla="*/ 345091 w 509587"/>
              <a:gd name="connsiteY78" fmla="*/ 181261 h 585787"/>
              <a:gd name="connsiteX79" fmla="*/ 352711 w 509587"/>
              <a:gd name="connsiteY79" fmla="*/ 174593 h 585787"/>
              <a:gd name="connsiteX80" fmla="*/ 391859 w 509587"/>
              <a:gd name="connsiteY80" fmla="*/ 174593 h 585787"/>
              <a:gd name="connsiteX81" fmla="*/ 399860 w 509587"/>
              <a:gd name="connsiteY81" fmla="*/ 193548 h 585787"/>
              <a:gd name="connsiteX82" fmla="*/ 391763 w 509587"/>
              <a:gd name="connsiteY82" fmla="*/ 212598 h 585787"/>
              <a:gd name="connsiteX83" fmla="*/ 340328 w 509587"/>
              <a:gd name="connsiteY83" fmla="*/ 263747 h 585787"/>
              <a:gd name="connsiteX84" fmla="*/ 288798 w 509587"/>
              <a:gd name="connsiteY84" fmla="*/ 212503 h 585787"/>
              <a:gd name="connsiteX85" fmla="*/ 280797 w 509587"/>
              <a:gd name="connsiteY85" fmla="*/ 193548 h 585787"/>
              <a:gd name="connsiteX86" fmla="*/ 288798 w 509587"/>
              <a:gd name="connsiteY86" fmla="*/ 174593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09587" h="585787">
                <a:moveTo>
                  <a:pt x="329851" y="0"/>
                </a:moveTo>
                <a:lnTo>
                  <a:pt x="27337" y="0"/>
                </a:lnTo>
                <a:cubicBezTo>
                  <a:pt x="12287" y="0"/>
                  <a:pt x="0" y="11716"/>
                  <a:pt x="0" y="26194"/>
                </a:cubicBezTo>
                <a:lnTo>
                  <a:pt x="0" y="559594"/>
                </a:lnTo>
                <a:cubicBezTo>
                  <a:pt x="0" y="574072"/>
                  <a:pt x="12287" y="585788"/>
                  <a:pt x="27337" y="585788"/>
                </a:cubicBezTo>
                <a:lnTo>
                  <a:pt x="329851" y="585788"/>
                </a:lnTo>
                <a:cubicBezTo>
                  <a:pt x="344900" y="585788"/>
                  <a:pt x="357188" y="574072"/>
                  <a:pt x="357188" y="559594"/>
                </a:cubicBezTo>
                <a:lnTo>
                  <a:pt x="357188" y="338138"/>
                </a:lnTo>
                <a:lnTo>
                  <a:pt x="454819" y="338138"/>
                </a:lnTo>
                <a:cubicBezTo>
                  <a:pt x="485013" y="338138"/>
                  <a:pt x="509587" y="313563"/>
                  <a:pt x="509587" y="283369"/>
                </a:cubicBezTo>
                <a:lnTo>
                  <a:pt x="509587" y="150019"/>
                </a:lnTo>
                <a:cubicBezTo>
                  <a:pt x="509587" y="119825"/>
                  <a:pt x="485013" y="95250"/>
                  <a:pt x="454819" y="95250"/>
                </a:cubicBezTo>
                <a:lnTo>
                  <a:pt x="357188" y="95250"/>
                </a:lnTo>
                <a:lnTo>
                  <a:pt x="357188" y="26194"/>
                </a:lnTo>
                <a:cubicBezTo>
                  <a:pt x="357188" y="11716"/>
                  <a:pt x="344900" y="0"/>
                  <a:pt x="329851" y="0"/>
                </a:cubicBezTo>
                <a:close/>
                <a:moveTo>
                  <a:pt x="342900" y="559594"/>
                </a:moveTo>
                <a:cubicBezTo>
                  <a:pt x="342900" y="566166"/>
                  <a:pt x="337090" y="571500"/>
                  <a:pt x="329851" y="571500"/>
                </a:cubicBezTo>
                <a:lnTo>
                  <a:pt x="27337" y="571500"/>
                </a:lnTo>
                <a:cubicBezTo>
                  <a:pt x="20193" y="571500"/>
                  <a:pt x="14288" y="566166"/>
                  <a:pt x="14288" y="559594"/>
                </a:cubicBezTo>
                <a:lnTo>
                  <a:pt x="14288" y="26194"/>
                </a:lnTo>
                <a:cubicBezTo>
                  <a:pt x="14288" y="19622"/>
                  <a:pt x="20098" y="14288"/>
                  <a:pt x="27337" y="14288"/>
                </a:cubicBezTo>
                <a:lnTo>
                  <a:pt x="329851" y="14288"/>
                </a:lnTo>
                <a:cubicBezTo>
                  <a:pt x="336995" y="14288"/>
                  <a:pt x="342900" y="19622"/>
                  <a:pt x="342900" y="26194"/>
                </a:cubicBezTo>
                <a:lnTo>
                  <a:pt x="342900" y="95250"/>
                </a:lnTo>
                <a:lnTo>
                  <a:pt x="207169" y="95250"/>
                </a:lnTo>
                <a:cubicBezTo>
                  <a:pt x="176974" y="95250"/>
                  <a:pt x="152400" y="119825"/>
                  <a:pt x="152400" y="150019"/>
                </a:cubicBezTo>
                <a:lnTo>
                  <a:pt x="152400" y="283369"/>
                </a:lnTo>
                <a:cubicBezTo>
                  <a:pt x="152400" y="313563"/>
                  <a:pt x="176974" y="338138"/>
                  <a:pt x="207169" y="338138"/>
                </a:cubicBezTo>
                <a:lnTo>
                  <a:pt x="228600" y="338138"/>
                </a:lnTo>
                <a:lnTo>
                  <a:pt x="228600" y="407194"/>
                </a:lnTo>
                <a:cubicBezTo>
                  <a:pt x="228600" y="410051"/>
                  <a:pt x="230315" y="412718"/>
                  <a:pt x="232981" y="413766"/>
                </a:cubicBezTo>
                <a:cubicBezTo>
                  <a:pt x="233839" y="414147"/>
                  <a:pt x="234791" y="414338"/>
                  <a:pt x="235744" y="414338"/>
                </a:cubicBezTo>
                <a:cubicBezTo>
                  <a:pt x="237649" y="414338"/>
                  <a:pt x="239459" y="413575"/>
                  <a:pt x="240792" y="412242"/>
                </a:cubicBezTo>
                <a:lnTo>
                  <a:pt x="314897" y="338138"/>
                </a:lnTo>
                <a:lnTo>
                  <a:pt x="342900" y="338138"/>
                </a:lnTo>
                <a:lnTo>
                  <a:pt x="342900" y="559594"/>
                </a:lnTo>
                <a:close/>
                <a:moveTo>
                  <a:pt x="454819" y="109538"/>
                </a:moveTo>
                <a:cubicBezTo>
                  <a:pt x="477107" y="109538"/>
                  <a:pt x="495300" y="127730"/>
                  <a:pt x="495300" y="150019"/>
                </a:cubicBezTo>
                <a:lnTo>
                  <a:pt x="495300" y="283369"/>
                </a:lnTo>
                <a:cubicBezTo>
                  <a:pt x="495300" y="305657"/>
                  <a:pt x="477107" y="323850"/>
                  <a:pt x="454819" y="323850"/>
                </a:cubicBezTo>
                <a:lnTo>
                  <a:pt x="311944" y="323850"/>
                </a:lnTo>
                <a:cubicBezTo>
                  <a:pt x="310039" y="323850"/>
                  <a:pt x="308229" y="324612"/>
                  <a:pt x="306896" y="325946"/>
                </a:cubicBezTo>
                <a:lnTo>
                  <a:pt x="242888" y="389954"/>
                </a:lnTo>
                <a:lnTo>
                  <a:pt x="242888" y="330994"/>
                </a:lnTo>
                <a:cubicBezTo>
                  <a:pt x="242888" y="327089"/>
                  <a:pt x="239649" y="323850"/>
                  <a:pt x="235744" y="323850"/>
                </a:cubicBezTo>
                <a:lnTo>
                  <a:pt x="207169" y="323850"/>
                </a:lnTo>
                <a:cubicBezTo>
                  <a:pt x="184880" y="323850"/>
                  <a:pt x="166688" y="305657"/>
                  <a:pt x="166688" y="283369"/>
                </a:cubicBezTo>
                <a:lnTo>
                  <a:pt x="166688" y="150019"/>
                </a:lnTo>
                <a:cubicBezTo>
                  <a:pt x="166688" y="127730"/>
                  <a:pt x="184880" y="109538"/>
                  <a:pt x="207169" y="109538"/>
                </a:cubicBezTo>
                <a:lnTo>
                  <a:pt x="454819" y="109538"/>
                </a:lnTo>
                <a:close/>
                <a:moveTo>
                  <a:pt x="178594" y="476250"/>
                </a:moveTo>
                <a:cubicBezTo>
                  <a:pt x="164116" y="476250"/>
                  <a:pt x="152400" y="487966"/>
                  <a:pt x="152400" y="502444"/>
                </a:cubicBezTo>
                <a:cubicBezTo>
                  <a:pt x="152400" y="516922"/>
                  <a:pt x="164116" y="528638"/>
                  <a:pt x="178594" y="528638"/>
                </a:cubicBezTo>
                <a:cubicBezTo>
                  <a:pt x="193072" y="528638"/>
                  <a:pt x="204788" y="516922"/>
                  <a:pt x="204788" y="502444"/>
                </a:cubicBezTo>
                <a:cubicBezTo>
                  <a:pt x="204788" y="487966"/>
                  <a:pt x="193072" y="476250"/>
                  <a:pt x="178594" y="476250"/>
                </a:cubicBezTo>
                <a:close/>
                <a:moveTo>
                  <a:pt x="178594" y="514350"/>
                </a:moveTo>
                <a:cubicBezTo>
                  <a:pt x="172022" y="514350"/>
                  <a:pt x="166688" y="509016"/>
                  <a:pt x="166688" y="502444"/>
                </a:cubicBezTo>
                <a:cubicBezTo>
                  <a:pt x="166688" y="495872"/>
                  <a:pt x="172022" y="490538"/>
                  <a:pt x="178594" y="490538"/>
                </a:cubicBezTo>
                <a:cubicBezTo>
                  <a:pt x="185166" y="490538"/>
                  <a:pt x="190500" y="495872"/>
                  <a:pt x="190500" y="502444"/>
                </a:cubicBezTo>
                <a:cubicBezTo>
                  <a:pt x="190500" y="509016"/>
                  <a:pt x="185166" y="514350"/>
                  <a:pt x="178594" y="514350"/>
                </a:cubicBezTo>
                <a:close/>
                <a:moveTo>
                  <a:pt x="335375" y="278892"/>
                </a:moveTo>
                <a:cubicBezTo>
                  <a:pt x="336804" y="280321"/>
                  <a:pt x="338614" y="280988"/>
                  <a:pt x="340423" y="280988"/>
                </a:cubicBezTo>
                <a:cubicBezTo>
                  <a:pt x="342233" y="280988"/>
                  <a:pt x="344043" y="280321"/>
                  <a:pt x="345472" y="278892"/>
                </a:cubicBezTo>
                <a:lnTo>
                  <a:pt x="401955" y="222790"/>
                </a:lnTo>
                <a:cubicBezTo>
                  <a:pt x="409861" y="214979"/>
                  <a:pt x="414242" y="204597"/>
                  <a:pt x="414242" y="193643"/>
                </a:cubicBezTo>
                <a:cubicBezTo>
                  <a:pt x="414242" y="182690"/>
                  <a:pt x="409861" y="172212"/>
                  <a:pt x="401955" y="164497"/>
                </a:cubicBezTo>
                <a:lnTo>
                  <a:pt x="401955" y="164497"/>
                </a:lnTo>
                <a:cubicBezTo>
                  <a:pt x="385667" y="148495"/>
                  <a:pt x="359093" y="148495"/>
                  <a:pt x="343091" y="164211"/>
                </a:cubicBezTo>
                <a:lnTo>
                  <a:pt x="340423" y="166497"/>
                </a:lnTo>
                <a:lnTo>
                  <a:pt x="338042" y="164497"/>
                </a:lnTo>
                <a:cubicBezTo>
                  <a:pt x="321755" y="148495"/>
                  <a:pt x="295180" y="148495"/>
                  <a:pt x="278892" y="164497"/>
                </a:cubicBezTo>
                <a:cubicBezTo>
                  <a:pt x="270986" y="172307"/>
                  <a:pt x="266605" y="182690"/>
                  <a:pt x="266605" y="193643"/>
                </a:cubicBezTo>
                <a:cubicBezTo>
                  <a:pt x="266605" y="204597"/>
                  <a:pt x="270986" y="215075"/>
                  <a:pt x="278892" y="222790"/>
                </a:cubicBezTo>
                <a:lnTo>
                  <a:pt x="335375" y="278987"/>
                </a:lnTo>
                <a:close/>
                <a:moveTo>
                  <a:pt x="288893" y="174593"/>
                </a:moveTo>
                <a:cubicBezTo>
                  <a:pt x="294227" y="169355"/>
                  <a:pt x="301276" y="166688"/>
                  <a:pt x="308420" y="166688"/>
                </a:cubicBezTo>
                <a:cubicBezTo>
                  <a:pt x="315563" y="166688"/>
                  <a:pt x="322802" y="169355"/>
                  <a:pt x="328422" y="174879"/>
                </a:cubicBezTo>
                <a:lnTo>
                  <a:pt x="335756" y="181261"/>
                </a:lnTo>
                <a:cubicBezTo>
                  <a:pt x="338423" y="183642"/>
                  <a:pt x="342424" y="183642"/>
                  <a:pt x="345091" y="181261"/>
                </a:cubicBezTo>
                <a:lnTo>
                  <a:pt x="352711" y="174593"/>
                </a:lnTo>
                <a:cubicBezTo>
                  <a:pt x="363474" y="164021"/>
                  <a:pt x="381095" y="164021"/>
                  <a:pt x="391859" y="174593"/>
                </a:cubicBezTo>
                <a:cubicBezTo>
                  <a:pt x="397002" y="179642"/>
                  <a:pt x="399860" y="186404"/>
                  <a:pt x="399860" y="193548"/>
                </a:cubicBezTo>
                <a:cubicBezTo>
                  <a:pt x="399860" y="200692"/>
                  <a:pt x="397002" y="207455"/>
                  <a:pt x="391763" y="212598"/>
                </a:cubicBezTo>
                <a:lnTo>
                  <a:pt x="340328" y="263747"/>
                </a:lnTo>
                <a:lnTo>
                  <a:pt x="288798" y="212503"/>
                </a:lnTo>
                <a:cubicBezTo>
                  <a:pt x="283655" y="207455"/>
                  <a:pt x="280797" y="200692"/>
                  <a:pt x="280797" y="193548"/>
                </a:cubicBezTo>
                <a:cubicBezTo>
                  <a:pt x="280797" y="186404"/>
                  <a:pt x="283655" y="179642"/>
                  <a:pt x="288798" y="17459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FB2CF17-6781-226B-B0AB-2B762E39ED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74" t="7201" b="3822"/>
          <a:stretch/>
        </p:blipFill>
        <p:spPr>
          <a:xfrm>
            <a:off x="6679933" y="1239392"/>
            <a:ext cx="2278327" cy="2305040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D5C1D842-8F77-1586-59FC-B31983C0330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3997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Fill Out Your Session Surveys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372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 yuor edu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7EC86-555A-D1F0-1612-49E8B84E7F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5BD3A03-CC89-5A8B-A173-E512B92E8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254135"/>
          </a:xfrm>
          <a:prstGeom prst="rect">
            <a:avLst/>
          </a:prstGeom>
        </p:spPr>
        <p:txBody>
          <a:bodyPr lIns="91440" tIns="45720" rIns="91440" bIns="45720" anchor="ctr" anchorCtr="0"/>
          <a:lstStyle/>
          <a:p>
            <a:pPr marL="169545" indent="-169545">
              <a:spcBef>
                <a:spcPts val="2400"/>
              </a:spcBef>
            </a:pPr>
            <a:r>
              <a:rPr lang="en-US" sz="1600"/>
              <a:t>Visit the Cisco Showcase </a:t>
            </a:r>
            <a:br>
              <a:rPr lang="en-US" sz="1600"/>
            </a:br>
            <a:r>
              <a:rPr lang="en-US" sz="1600"/>
              <a:t>for related demos</a:t>
            </a:r>
            <a:endParaRPr lang="en-US"/>
          </a:p>
          <a:p>
            <a:pPr marL="169545" indent="-169545">
              <a:spcBef>
                <a:spcPts val="2400"/>
              </a:spcBef>
            </a:pPr>
            <a:r>
              <a:rPr lang="en-US" sz="1600"/>
              <a:t>Book your one-on-one</a:t>
            </a:r>
            <a:br>
              <a:rPr lang="en-US" sz="1600"/>
            </a:br>
            <a:r>
              <a:rPr lang="en-US" sz="1600"/>
              <a:t>Meet the Engineer meeting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/>
              <a:t>Attend the interactive education with </a:t>
            </a:r>
            <a:r>
              <a:rPr lang="en-US" sz="1600" err="1"/>
              <a:t>DevNet</a:t>
            </a:r>
            <a:r>
              <a:rPr lang="en-US" sz="1600"/>
              <a:t>, Capture the Flag, and Walk-in Labs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>
                <a:ea typeface="ＭＳ Ｐゴシック"/>
              </a:rPr>
              <a:t>Visit the On-Demand Library </a:t>
            </a:r>
            <a:br>
              <a:rPr lang="en-US" sz="1600"/>
            </a:br>
            <a:r>
              <a:rPr lang="en-US" sz="1600">
                <a:ea typeface="ＭＳ Ｐゴシック"/>
              </a:rPr>
              <a:t>for more sessions at </a:t>
            </a:r>
            <a:r>
              <a:rPr lang="en-US" sz="1600">
                <a:ea typeface="ＭＳ Ｐゴシック"/>
                <a:hlinkClick r:id="rId3"/>
              </a:rPr>
              <a:t>ciscolive.com/on-demand</a:t>
            </a:r>
            <a:r>
              <a:rPr lang="en-US" sz="1600">
                <a:ea typeface="ＭＳ Ｐゴシック"/>
              </a:rPr>
              <a:t>. Sessions from this event will be available from March 3.</a:t>
            </a:r>
            <a:endParaRPr lang="en-US" sz="1600">
              <a:ea typeface="ＭＳ Ｐゴシック"/>
              <a:hlinkClick r:id="rId3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en-US" sz="1200"/>
              <a:t>Contact me at: </a:t>
            </a:r>
            <a:r>
              <a:rPr lang="en-US" sz="1200">
                <a:solidFill>
                  <a:schemeClr val="accent6"/>
                </a:solidFill>
              </a:rPr>
              <a:t>Insert preferred comms method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CBF52F-4075-79E5-024E-0FE0209A06B0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10BD76-F3EF-43C3-0494-2347082DC5F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6" name="Freeform 17">
                <a:extLst>
                  <a:ext uri="{FF2B5EF4-FFF2-40B4-BE49-F238E27FC236}">
                    <a16:creationId xmlns:a16="http://schemas.microsoft.com/office/drawing/2014/main" id="{FAAF348A-D671-28D9-9D39-15D58E61E5A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14002B89-154C-DF50-E0D2-D98A274945F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8A1FBEF6-798C-798E-2FB7-07987A533A8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60C5A011-C61F-77FB-6C3C-F11D2F327F1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21">
                <a:extLst>
                  <a:ext uri="{FF2B5EF4-FFF2-40B4-BE49-F238E27FC236}">
                    <a16:creationId xmlns:a16="http://schemas.microsoft.com/office/drawing/2014/main" id="{1CDBEE2F-3635-2E84-5E08-45A8D9AFF7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BAF11F-72EB-77B4-97E2-55B0C364BCD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AC92AE9-8871-3CA9-63E2-42941290FD8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A47A6087-DFF7-6BF4-D76B-0157D5C0B3C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4">
                <a:extLst>
                  <a:ext uri="{FF2B5EF4-FFF2-40B4-BE49-F238E27FC236}">
                    <a16:creationId xmlns:a16="http://schemas.microsoft.com/office/drawing/2014/main" id="{03A590F3-D041-C121-F2C3-D6F65A64C8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5">
                <a:extLst>
                  <a:ext uri="{FF2B5EF4-FFF2-40B4-BE49-F238E27FC236}">
                    <a16:creationId xmlns:a16="http://schemas.microsoft.com/office/drawing/2014/main" id="{B52E5B6D-823C-D0F7-4B00-CF2769F62D0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6">
                <a:extLst>
                  <a:ext uri="{FF2B5EF4-FFF2-40B4-BE49-F238E27FC236}">
                    <a16:creationId xmlns:a16="http://schemas.microsoft.com/office/drawing/2014/main" id="{855CDF12-4484-7AEB-D0FE-9EC0A4013A3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ED8CCB58-3453-8441-878C-6A92DF286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4E2A4AAA-A6DC-C2B4-19E2-B61F089CF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37C60648-55A0-68D1-88F1-51DE68DF45F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46B628-D374-59B0-9D98-357F72B780B3}"/>
              </a:ext>
            </a:extLst>
          </p:cNvPr>
          <p:cNvSpPr txBox="1">
            <a:spLocks/>
          </p:cNvSpPr>
          <p:nvPr userDrawn="1"/>
        </p:nvSpPr>
        <p:spPr>
          <a:xfrm>
            <a:off x="419100" y="1657350"/>
            <a:ext cx="3827463" cy="1828800"/>
          </a:xfrm>
          <a:prstGeom prst="rect">
            <a:avLst/>
          </a:prstGeom>
        </p:spPr>
        <p:txBody>
          <a:bodyPr anchor="ctr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ts val="3300"/>
              </a:lnSpc>
            </a:pPr>
            <a: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Continue </a:t>
            </a:r>
            <a:b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your education</a:t>
            </a:r>
          </a:p>
        </p:txBody>
      </p:sp>
    </p:spTree>
    <p:extLst>
      <p:ext uri="{BB962C8B-B14F-4D97-AF65-F5344CB8AC3E}">
        <p14:creationId xmlns:p14="http://schemas.microsoft.com/office/powerpoint/2010/main" val="14215208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A6BF4F-37E0-CBA7-3739-BFDFB0EC6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4980" b="35943"/>
          <a:stretch>
            <a:fillRect/>
          </a:stretch>
        </p:blipFill>
        <p:spPr>
          <a:xfrm rot="19800000">
            <a:off x="3223591" y="-154635"/>
            <a:ext cx="7072529" cy="6195405"/>
          </a:xfrm>
          <a:custGeom>
            <a:avLst/>
            <a:gdLst>
              <a:gd name="connsiteX0" fmla="*/ 4057022 w 7072529"/>
              <a:gd name="connsiteY0" fmla="*/ 0 h 6195405"/>
              <a:gd name="connsiteX1" fmla="*/ 7072529 w 7072529"/>
              <a:gd name="connsiteY1" fmla="*/ 1741004 h 6195405"/>
              <a:gd name="connsiteX2" fmla="*/ 4500779 w 7072529"/>
              <a:gd name="connsiteY2" fmla="*/ 6195405 h 6195405"/>
              <a:gd name="connsiteX3" fmla="*/ 0 w 7072529"/>
              <a:gd name="connsiteY3" fmla="*/ 3596880 h 6195405"/>
              <a:gd name="connsiteX4" fmla="*/ 0 w 7072529"/>
              <a:gd name="connsiteY4" fmla="*/ 0 h 619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529" h="6195405">
                <a:moveTo>
                  <a:pt x="4057022" y="0"/>
                </a:moveTo>
                <a:lnTo>
                  <a:pt x="7072529" y="1741004"/>
                </a:lnTo>
                <a:lnTo>
                  <a:pt x="4500779" y="6195405"/>
                </a:lnTo>
                <a:lnTo>
                  <a:pt x="0" y="35968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EAF78858-9494-6ED7-9515-FE411D0DAE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174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DAA038-8C72-7133-9977-5FEEF7A0ED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4980" b="35943"/>
          <a:stretch>
            <a:fillRect/>
          </a:stretch>
        </p:blipFill>
        <p:spPr>
          <a:xfrm rot="19800000">
            <a:off x="3223591" y="-154635"/>
            <a:ext cx="7072529" cy="6195405"/>
          </a:xfrm>
          <a:custGeom>
            <a:avLst/>
            <a:gdLst>
              <a:gd name="connsiteX0" fmla="*/ 4057022 w 7072529"/>
              <a:gd name="connsiteY0" fmla="*/ 0 h 6195405"/>
              <a:gd name="connsiteX1" fmla="*/ 7072529 w 7072529"/>
              <a:gd name="connsiteY1" fmla="*/ 1741004 h 6195405"/>
              <a:gd name="connsiteX2" fmla="*/ 4500779 w 7072529"/>
              <a:gd name="connsiteY2" fmla="*/ 6195405 h 6195405"/>
              <a:gd name="connsiteX3" fmla="*/ 0 w 7072529"/>
              <a:gd name="connsiteY3" fmla="*/ 3596880 h 6195405"/>
              <a:gd name="connsiteX4" fmla="*/ 0 w 7072529"/>
              <a:gd name="connsiteY4" fmla="*/ 0 h 619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529" h="6195405">
                <a:moveTo>
                  <a:pt x="4057022" y="0"/>
                </a:moveTo>
                <a:lnTo>
                  <a:pt x="7072529" y="1741004"/>
                </a:lnTo>
                <a:lnTo>
                  <a:pt x="4500779" y="6195405"/>
                </a:lnTo>
                <a:lnTo>
                  <a:pt x="0" y="35968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38D20B4F-009F-2CC5-DFAE-BEE46F0BB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99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33F84D-5948-C1A2-FC26-05A6D2F62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49" r="37383" b="35728"/>
          <a:stretch/>
        </p:blipFill>
        <p:spPr>
          <a:xfrm>
            <a:off x="2942665" y="0"/>
            <a:ext cx="6201335" cy="5143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898974C-18CD-1C59-24E3-FBFB68CACE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4984" y="3314701"/>
            <a:ext cx="7114032" cy="742457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95A377-4137-1628-27CE-6A5FD097F0FF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4AF0159-61DB-7A0D-68B5-19AFD56C59E9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27F8AF8-D2BB-5EEF-8AD3-BE3BF7ED7D61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80FEBE-5CAC-AC2B-7CF6-C7FEC54B1775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A9AAAC2-7554-9179-61B9-32C78E056CAE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3E64CBD-05E1-142D-F4BB-E4ED4A3DDE75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711BE50-B4EA-C897-03D5-51B5F4D68FE8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BE9050-BCED-18B3-D1BE-30ADB7742A99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DFFEEC1-7A4D-6BE3-6F6B-CFFAA3F4F95F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D922C2-5E12-C09F-4FC6-1BA4A7C07AF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DEAA55-BEB2-3F04-DF00-B784B4F35D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F5CF411-ECA0-D6AB-FAEF-EEA1A793607D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61FB425-7B62-53B9-CD12-C796827F3E0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3EE5DD46-670E-F50E-0352-24158A25D7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0BF313EE-76CF-8482-4EA2-D975A5C9AA7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C1BDCBA9-E1C0-BCA2-0635-F2F60FFE86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3C276EE9-54EE-077A-A2DB-03D9A0116FC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550339-E531-E7E5-A2D4-5167D76227D2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D5DC53A-CCD0-5BC7-1C87-82DC9385EA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95F2BC-6108-90FC-E19D-714C31B288C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D701AAE-5632-FCF8-5C45-CF83260FE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62C17C3E-57D5-0C3A-0940-9774BD7080D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8F171B36-28C4-2A94-3F4B-36C8644BEA3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7CB91-08FE-ACA0-28EB-0A8386857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41000" t="16042" r="1" b="16042"/>
          <a:stretch/>
        </p:blipFill>
        <p:spPr>
          <a:xfrm>
            <a:off x="0" y="0"/>
            <a:ext cx="4355344" cy="5143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 userDrawn="1">
            <p:ph sz="quarter" idx="11"/>
          </p:nvPr>
        </p:nvSpPr>
        <p:spPr>
          <a:xfrm>
            <a:off x="4937498" y="875506"/>
            <a:ext cx="3787402" cy="339242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 userDrawn="1"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DAFA0C-3796-B740-8598-C5EB87A8A0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763816-C119-AE4B-97B5-0AB797F5DC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B2A8C941-A2E7-C348-A0FA-828DFC751EB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852CA00-9B68-DA45-9A49-2F087747196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BB293E-DED5-DF4E-9388-7F0B7063B25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703D62A-45BE-CB4D-B37D-57A8C43C9A5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924D449-DA74-824E-B0B2-F22AE42E24D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C6CCB8-BB8E-A34B-A537-720E1C9A874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A37B3C3-4A74-2C48-95B2-93E7A858FBE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3693A2C-7F2B-5A42-A882-3D25348AB94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65A124B-70B7-8144-8557-E8B6944C5C8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5301078-E884-124A-9176-DD25F1C668C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071F432F-2683-9C4E-B264-81ED64CCAE4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Rectangle 4">
            <a:extLst>
              <a:ext uri="{FF2B5EF4-FFF2-40B4-BE49-F238E27FC236}">
                <a16:creationId xmlns:a16="http://schemas.microsoft.com/office/drawing/2014/main" id="{44224ACA-69BF-7007-91FC-143ADA0EFAD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5A2F632-2618-A743-1325-00A7B6B5A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C3629-1311-2AAC-B190-5F76B4CCE9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762" y="2068830"/>
            <a:ext cx="3497727" cy="100584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5000"/>
              </a:lnSpc>
              <a:buFont typeface="Arial" panose="020B0604020202020204" pitchFamily="34" charset="0"/>
              <a:buNone/>
              <a:defRPr lang="en-US" sz="36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3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5FDE15-6F9C-833F-FEB9-17DA8237D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88" t="43863" r="4567" b="43862"/>
          <a:stretch/>
        </p:blipFill>
        <p:spPr>
          <a:xfrm>
            <a:off x="0" y="0"/>
            <a:ext cx="9144000" cy="12192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506908"/>
            <a:ext cx="8266112" cy="2743200"/>
          </a:xfrm>
          <a:prstGeom prst="rect">
            <a:avLst/>
          </a:prstGeom>
        </p:spPr>
        <p:txBody>
          <a:bodyPr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C6568A-8090-1E4E-B084-F234785BF10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D67A12-8E2E-394C-8616-9F35901DF04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2DF5007-AD62-A144-8953-70AEC3558F3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5FBB146-5ABB-5E41-B0DF-03C5C9140D9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34FCECA-191D-EE4A-BCDB-5F90C2AE7A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3930FF4-6754-F740-AB49-7AD7978C9FB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18B959-0F16-4D45-A0AB-85306709735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7DF69F-C437-6B49-936C-1DFA5563F08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5001CB8-A193-FA43-8B80-48B384C96E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F93AA8A-FD79-3B4D-B053-D428AADDFD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ADBE805-5FA8-004C-A2F7-DF202BC18CC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95E42AD-3836-834D-8818-33D430ADFD2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CB3AD32-E802-5E4B-92CA-4A9117D6E06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4F56807-4FA5-6D9B-B9C8-9C155D7BA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866FC2-EAFF-0929-5DC8-5C5CF6AA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441150"/>
            <a:ext cx="8266113" cy="434974"/>
          </a:xfrm>
        </p:spPr>
        <p:txBody>
          <a:bodyPr anchor="ctr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201DFB0-BCB9-4F78-17E2-FA715078E1C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62140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E53C8D8-6328-1946-921C-7CA0C68F0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92C41A-4C93-D085-B5D3-7E450FFD905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F6BB5B7-6665-3107-A0D1-D4EA36C9535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B716C54-70D2-33A0-46A0-A5F435269329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0DE0EF1-B002-14AD-E7D6-B7954C0A9DC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B2797B7-A7D8-609E-C5DF-6DFC3B38D5A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76E8CF1-B052-8C08-3E9C-881902E4B2A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6C637F47-8CCC-ECB5-CCD0-F36B0E863AE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EB5738-949D-7CD1-8F73-5C179778921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CD11B15D-F7BA-0768-9F51-EB7F80A51EE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CFCF492-3760-E452-8507-087A61A4BE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6EC8CC5-4B31-3DF0-419D-EF306330DCC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F491616-1EE0-F7BE-40BD-8F8B737875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3E794B-9F88-A81E-94EC-E71F825C353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E44667B-F7D3-55D3-2278-BA40B81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3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B497E-9AE8-214E-ADAE-EB78FF7DC5B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67576C-29AA-414D-B8AF-7345AA380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4951833-52FC-0842-BBA5-952EAAA5C84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127AB28-60D7-B64B-8925-FD9A32E0A1C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3006837-3EFF-3940-86E7-C028B023678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9ABA4E-74E2-3043-AD7D-15021A7429D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03822A-D134-FE4F-B0D7-D6007E9E6FB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3C134A-4146-B44C-A2FC-1267D1F7007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38AB2533-3A6B-6A44-A8A1-565CD27B52A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D0FFCEA-9AFE-9147-B00B-86EA79697A4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9146E33-1C31-F041-918B-3E085D7E4FB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C0460F8-45BF-C647-9D6A-F51C79774E6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3AC413-C009-A349-B317-E5DFB1EA61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E040945A-BEC7-1744-8395-977A5917D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029698-644B-8DDA-DA11-F0BDB82382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8891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270D0-EEC5-3BD2-4570-50125AE1E75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50647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NL" sz="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3874" r:id="rId2"/>
    <p:sldLayoutId id="2147484048" r:id="rId3"/>
    <p:sldLayoutId id="2147484053" r:id="rId4"/>
    <p:sldLayoutId id="2147484054" r:id="rId5"/>
    <p:sldLayoutId id="2147484042" r:id="rId6"/>
    <p:sldLayoutId id="2147484017" r:id="rId7"/>
    <p:sldLayoutId id="2147484025" r:id="rId8"/>
    <p:sldLayoutId id="2147484027" r:id="rId9"/>
    <p:sldLayoutId id="2147484026" r:id="rId10"/>
    <p:sldLayoutId id="2147484034" r:id="rId11"/>
    <p:sldLayoutId id="2147484043" r:id="rId12"/>
    <p:sldLayoutId id="2147484028" r:id="rId13"/>
    <p:sldLayoutId id="2147484036" r:id="rId14"/>
    <p:sldLayoutId id="2147484035" r:id="rId15"/>
    <p:sldLayoutId id="2147484037" r:id="rId16"/>
    <p:sldLayoutId id="2147484038" r:id="rId17"/>
    <p:sldLayoutId id="2147484050" r:id="rId18"/>
    <p:sldLayoutId id="2147484041" r:id="rId19"/>
    <p:sldLayoutId id="2147484018" r:id="rId20"/>
    <p:sldLayoutId id="2147484051" r:id="rId21"/>
    <p:sldLayoutId id="2147483976" r:id="rId22"/>
    <p:sldLayoutId id="2147483885" r:id="rId23"/>
    <p:sldLayoutId id="2147484052" r:id="rId24"/>
    <p:sldLayoutId id="2147484040" r:id="rId25"/>
    <p:sldLayoutId id="2147484019" r:id="rId26"/>
    <p:sldLayoutId id="2147484020" r:id="rId27"/>
    <p:sldLayoutId id="2147484021" r:id="rId28"/>
    <p:sldLayoutId id="2147484022" r:id="rId29"/>
    <p:sldLayoutId id="2147484023" r:id="rId30"/>
    <p:sldLayoutId id="2147484024" r:id="rId31"/>
    <p:sldLayoutId id="2147484039" r:id="rId32"/>
    <p:sldLayoutId id="2147484011" r:id="rId33"/>
    <p:sldLayoutId id="2147483982" r:id="rId34"/>
    <p:sldLayoutId id="2147483985" r:id="rId35"/>
    <p:sldLayoutId id="2147483986" r:id="rId36"/>
    <p:sldLayoutId id="2147484046" r:id="rId37"/>
    <p:sldLayoutId id="2147484047" r:id="rId38"/>
    <p:sldLayoutId id="2147483978" r:id="rId39"/>
    <p:sldLayoutId id="2147483979" r:id="rId40"/>
    <p:sldLayoutId id="2147483980" r:id="rId41"/>
    <p:sldLayoutId id="2147483969" r:id="rId42"/>
    <p:sldLayoutId id="2147483968" r:id="rId43"/>
    <p:sldLayoutId id="2147483973" r:id="rId44"/>
    <p:sldLayoutId id="2147483970" r:id="rId45"/>
    <p:sldLayoutId id="2147483987" r:id="rId46"/>
    <p:sldLayoutId id="2147483983" r:id="rId47"/>
    <p:sldLayoutId id="2147483971" r:id="rId48"/>
    <p:sldLayoutId id="2147483972" r:id="rId49"/>
    <p:sldLayoutId id="2147484055" r:id="rId50"/>
    <p:sldLayoutId id="2147484058" r:id="rId51"/>
    <p:sldLayoutId id="2147484057" r:id="rId52"/>
    <p:sldLayoutId id="2147484033" r:id="rId53"/>
    <p:sldLayoutId id="2147484049" r:id="rId54"/>
    <p:sldLayoutId id="2147483897" r:id="rId55"/>
  </p:sldLayoutIdLst>
  <p:hf hd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24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24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9" orient="horz" pos="50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thousandeyes.com/logi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plunk.pseudoco.ne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eu1.signalfx.com/#/signi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iscolive.com/emea/learn/session-catalog.html?search=DEVNET-2658#/" TargetMode="External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://www.slido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Antonio Jimenez – Tech Lead Software Engineer</a:t>
            </a:r>
            <a:br>
              <a:rPr lang="en-US" dirty="0"/>
            </a:br>
            <a:r>
              <a:rPr lang="en-US" dirty="0"/>
              <a:t>@ajimenez1503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DEVWKS-2656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25762" y="1892052"/>
            <a:ext cx="7439235" cy="644730"/>
          </a:xfrm>
        </p:spPr>
        <p:txBody>
          <a:bodyPr/>
          <a:lstStyle/>
          <a:p>
            <a:r>
              <a:rPr lang="en-US" dirty="0"/>
              <a:t>Stream </a:t>
            </a:r>
            <a:r>
              <a:rPr lang="en-US" dirty="0" err="1"/>
              <a:t>ThousandEyes</a:t>
            </a:r>
            <a:r>
              <a:rPr lang="en-US" dirty="0"/>
              <a:t> Data to Splunk Using </a:t>
            </a:r>
            <a:r>
              <a:rPr lang="en-US" dirty="0" err="1"/>
              <a:t>OpenTelemetry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30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036229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2A82-9A0F-7926-84ED-D94409D84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BCF46-E8CA-DBEC-780D-112AEC00F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92EB7A-51E7-D3B1-8A6E-D8EAF5BB0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FEA057-240B-12E9-9D90-138670E969C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Workshop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9EA9A4E-07C7-DF81-4E53-44F8DF0F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97" y="1907381"/>
            <a:ext cx="1464842" cy="103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1CC5AF-CF2C-0B86-F0DB-0E505B3B6BC5}"/>
              </a:ext>
            </a:extLst>
          </p:cNvPr>
          <p:cNvSpPr/>
          <p:nvPr/>
        </p:nvSpPr>
        <p:spPr>
          <a:xfrm>
            <a:off x="6343566" y="888615"/>
            <a:ext cx="2206417" cy="10351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Splunk Enterprise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54D82A-9D29-6DDD-3480-7AF0485B6FF8}"/>
              </a:ext>
            </a:extLst>
          </p:cNvPr>
          <p:cNvSpPr/>
          <p:nvPr/>
        </p:nvSpPr>
        <p:spPr>
          <a:xfrm>
            <a:off x="6343566" y="2942538"/>
            <a:ext cx="2206417" cy="103515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Splunk Observability Cloud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1CA71-59F7-702B-9E3A-BAD1710783E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251439" y="1406193"/>
            <a:ext cx="4092127" cy="1018767"/>
          </a:xfrm>
          <a:prstGeom prst="straightConnector1">
            <a:avLst/>
          </a:prstGeom>
          <a:ln w="57150">
            <a:solidFill>
              <a:srgbClr val="FBAB1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868C57-9859-6ACD-D148-35E3491EA801}"/>
              </a:ext>
            </a:extLst>
          </p:cNvPr>
          <p:cNvCxnSpPr>
            <a:cxnSpLocks/>
          </p:cNvCxnSpPr>
          <p:nvPr/>
        </p:nvCxnSpPr>
        <p:spPr>
          <a:xfrm>
            <a:off x="2251439" y="2437035"/>
            <a:ext cx="4092127" cy="1035157"/>
          </a:xfrm>
          <a:prstGeom prst="straightConnector1">
            <a:avLst/>
          </a:prstGeom>
          <a:ln w="57150">
            <a:solidFill>
              <a:srgbClr val="FBAB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OpenTelemetry - CNCF · GitHub">
            <a:extLst>
              <a:ext uri="{FF2B5EF4-FFF2-40B4-BE49-F238E27FC236}">
                <a16:creationId xmlns:a16="http://schemas.microsoft.com/office/drawing/2014/main" id="{3D5360D5-6C7F-F1A5-D799-5174A81E0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61" y="2154095"/>
            <a:ext cx="562757" cy="5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OpenTelemetry - CNCF · GitHub">
            <a:extLst>
              <a:ext uri="{FF2B5EF4-FFF2-40B4-BE49-F238E27FC236}">
                <a16:creationId xmlns:a16="http://schemas.microsoft.com/office/drawing/2014/main" id="{987D8797-FF00-B1E4-E51B-8F8774E3F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61" y="2154095"/>
            <a:ext cx="562757" cy="5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22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42032 -0.198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-99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4158 0.196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9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028B-AF94-3B44-16B8-E3BAD82C5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6974F-E163-75FD-0595-9A9EC86B6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A6EB45-C563-CF45-11BF-89F818D58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EDD3A4-1356-76B2-F85B-39EAF51F7BD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Login – User &amp; Password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1166E-1752-235D-B937-589C6D5862C0}"/>
              </a:ext>
            </a:extLst>
          </p:cNvPr>
          <p:cNvSpPr txBox="1"/>
          <p:nvPr/>
        </p:nvSpPr>
        <p:spPr>
          <a:xfrm>
            <a:off x="368300" y="951191"/>
            <a:ext cx="8589720" cy="3437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sz="2800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sz="28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sz="2800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sz="2800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sz="28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sz="28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14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75629-6A89-D23C-F3CE-EACD0ECA1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2AD9C0-E659-F0C0-178A-9E15E652F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8A9881-AA88-A8B8-8FA5-326B14DA2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DF523-7134-AB73-04F3-81F52F50B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70" y="42078"/>
            <a:ext cx="7710296" cy="46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61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C84EE-7474-C0FB-B751-468C13C88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83511D-5A65-60BE-B6A1-0B582BC21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5C2F54-9347-58BC-A607-E64E58FA3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B8A79B-0742-4B59-68A3-4B9B6956E2F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1.a. Login Postman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37F42-A5E6-A6C3-9E25-DC5197BEB003}"/>
              </a:ext>
            </a:extLst>
          </p:cNvPr>
          <p:cNvSpPr txBox="1"/>
          <p:nvPr/>
        </p:nvSpPr>
        <p:spPr>
          <a:xfrm>
            <a:off x="368300" y="951191"/>
            <a:ext cx="5900504" cy="585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Sign in </a:t>
            </a:r>
            <a:r>
              <a:rPr lang="en-GB" sz="24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Postman application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B6F127-4327-E66E-FACD-2EB6D6419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71" y="1780427"/>
            <a:ext cx="7280858" cy="2806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A3219-57F6-EF52-D44A-7811442379C1}"/>
              </a:ext>
            </a:extLst>
          </p:cNvPr>
          <p:cNvSpPr txBox="1"/>
          <p:nvPr/>
        </p:nvSpPr>
        <p:spPr>
          <a:xfrm>
            <a:off x="368299" y="1637478"/>
            <a:ext cx="6040593" cy="304743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</a:p>
          <a:p>
            <a:pPr lvl="2">
              <a:lnSpc>
                <a:spcPct val="150000"/>
              </a:lnSpc>
            </a:pPr>
            <a:endParaRPr lang="en-GB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lvl="2">
              <a:lnSpc>
                <a:spcPct val="150000"/>
              </a:lnSpc>
            </a:pP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9" name="Picture 8" descr="A screenshot of a login&#10;&#10;AI-generated content may be incorrect.">
            <a:extLst>
              <a:ext uri="{FF2B5EF4-FFF2-40B4-BE49-F238E27FC236}">
                <a16:creationId xmlns:a16="http://schemas.microsoft.com/office/drawing/2014/main" id="{9A14AA18-12C6-EE0B-1A86-324C6629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540" y="1518437"/>
            <a:ext cx="3285635" cy="26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9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21C87-DD0A-0D5D-6292-362D893D9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CF96B4-71CB-4502-5A56-7E34AE98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AF0811-B14E-DFC2-F667-A4D7C28D7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645045-42C0-520D-941F-5E3B2DA5D59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700004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1.b. Verify Postman collection </a:t>
            </a:r>
            <a:r>
              <a:rPr lang="en-GB" b="1" dirty="0"/>
              <a:t>DEVWKS-2656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22731E-C9C1-6C9C-6CDF-1F84A84EC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47670"/>
            <a:ext cx="7772400" cy="353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4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C48AA-A01E-204F-8439-F09290BE8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5C9225-48EF-0D41-B773-C3B08C00C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A97403-75B5-F99B-3447-5E3BA1FA123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2. Login </a:t>
            </a:r>
            <a:r>
              <a:rPr lang="en-GB" dirty="0" err="1"/>
              <a:t>ThousandEyes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B28E49-9DC0-1146-58B7-7F0401DA046E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ThousandEyes Login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3" name="Picture 12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8B2BAC4-460A-3134-BC14-DDB3BF995B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06" t="1481" r="10198" b="2546"/>
          <a:stretch/>
        </p:blipFill>
        <p:spPr>
          <a:xfrm>
            <a:off x="6368816" y="1287269"/>
            <a:ext cx="2506896" cy="27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47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0C4AC-45F6-EB8A-28E0-6A3957BB7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31109-459E-C4B8-E24B-811D0F5A5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467C7F-5A90-3DBA-3D28-7DBD90638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AC122B-E057-2B17-BC06-19F52D9D4AAC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21979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3. Obtain </a:t>
            </a:r>
            <a:r>
              <a:rPr lang="en-GB" dirty="0" err="1"/>
              <a:t>ThousandEyes</a:t>
            </a:r>
            <a:r>
              <a:rPr lang="en-GB" dirty="0"/>
              <a:t> </a:t>
            </a:r>
            <a:r>
              <a:rPr lang="en-GB" b="1" dirty="0" err="1"/>
              <a:t>Oauth</a:t>
            </a:r>
            <a:r>
              <a:rPr lang="en-GB" b="1" dirty="0"/>
              <a:t> Bearer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BEB17-33CF-7D63-FAF2-38AB402177CB}"/>
              </a:ext>
            </a:extLst>
          </p:cNvPr>
          <p:cNvSpPr txBox="1"/>
          <p:nvPr/>
        </p:nvSpPr>
        <p:spPr>
          <a:xfrm>
            <a:off x="368300" y="951191"/>
            <a:ext cx="6489700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Account 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Users and Roles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5509E8-0664-9EC0-4F5B-DB68A9AE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984" y="1539558"/>
            <a:ext cx="5370001" cy="3341334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00EE313C-4260-D72F-7234-660300571B2B}"/>
              </a:ext>
            </a:extLst>
          </p:cNvPr>
          <p:cNvSpPr/>
          <p:nvPr/>
        </p:nvSpPr>
        <p:spPr>
          <a:xfrm>
            <a:off x="4013650" y="4443960"/>
            <a:ext cx="258945" cy="194209"/>
          </a:xfrm>
          <a:prstGeom prst="frame">
            <a:avLst>
              <a:gd name="adj1" fmla="val 0"/>
            </a:avLst>
          </a:prstGeom>
          <a:solidFill>
            <a:schemeClr val="bg2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5FCAFDC-084A-9C19-7540-DA7CFDC27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673" y="2118104"/>
            <a:ext cx="5260621" cy="186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AB179-AEDE-30DA-63E2-1B2043684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8EF54-E64A-ECCB-3617-928956116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2F28B5-773E-89E6-8CAA-8BE1C107F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4905CC-603A-2967-BF70-7989D241F97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3. Obtain </a:t>
            </a:r>
            <a:r>
              <a:rPr lang="en-GB" dirty="0" err="1"/>
              <a:t>ThousandEyes</a:t>
            </a:r>
            <a:r>
              <a:rPr lang="en-GB" dirty="0"/>
              <a:t> OAuth Bearer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06E0E-0F4B-8793-D57C-3F0B839A80EA}"/>
              </a:ext>
            </a:extLst>
          </p:cNvPr>
          <p:cNvSpPr txBox="1"/>
          <p:nvPr/>
        </p:nvSpPr>
        <p:spPr>
          <a:xfrm>
            <a:off x="368299" y="951191"/>
            <a:ext cx="8361517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ThousandEyes_token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657101-6FAB-71D8-FA49-87223F72B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03" y="1844207"/>
            <a:ext cx="7772400" cy="258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56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86BA4-F030-3003-7F45-4EFB642CC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EBF17-790E-3194-A3DD-1911AEDA3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5E33D-7742-C743-3253-9B8DF3DFE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F95647-C3EB-2FC0-05FF-66F9B8A632B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4. Create </a:t>
            </a:r>
            <a:r>
              <a:rPr lang="en-GB" dirty="0" err="1"/>
              <a:t>ThousandEyes</a:t>
            </a:r>
            <a:r>
              <a:rPr lang="en-GB" dirty="0"/>
              <a:t> HTTP Server test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5D65D2-AE11-53C8-C1DC-750E5E6D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1" y="905292"/>
            <a:ext cx="8975477" cy="35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0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4206" y="1636635"/>
            <a:ext cx="4615075" cy="2278837"/>
          </a:xfrm>
        </p:spPr>
        <p:txBody>
          <a:bodyPr/>
          <a:lstStyle/>
          <a:p>
            <a:r>
              <a:rPr lang="en-US" sz="4400" dirty="0"/>
              <a:t>  Detect Outages</a:t>
            </a:r>
            <a:br>
              <a:rPr lang="en-US" sz="4400" dirty="0"/>
            </a:br>
            <a:r>
              <a:rPr lang="en-US" sz="4400" dirty="0"/>
              <a:t>Instantly with</a:t>
            </a:r>
            <a:br>
              <a:rPr lang="en-US" sz="4400" dirty="0"/>
            </a:br>
            <a:r>
              <a:rPr lang="en-US" sz="4400" dirty="0" err="1"/>
              <a:t>ThousandEyes</a:t>
            </a:r>
            <a:endParaRPr lang="en-US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347F88-8545-537F-003B-48E7CAFFAB27}"/>
              </a:ext>
            </a:extLst>
          </p:cNvPr>
          <p:cNvSpPr/>
          <p:nvPr/>
        </p:nvSpPr>
        <p:spPr>
          <a:xfrm>
            <a:off x="5087007" y="336326"/>
            <a:ext cx="2921876" cy="1828800"/>
          </a:xfrm>
          <a:prstGeom prst="rect">
            <a:avLst/>
          </a:prstGeom>
          <a:solidFill>
            <a:srgbClr val="DB9B1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pic>
        <p:nvPicPr>
          <p:cNvPr id="5" name="Picture 4" descr="A computer with a red text&#10;&#10;Description automatically generated">
            <a:extLst>
              <a:ext uri="{FF2B5EF4-FFF2-40B4-BE49-F238E27FC236}">
                <a16:creationId xmlns:a16="http://schemas.microsoft.com/office/drawing/2014/main" id="{59145705-505F-E6B6-344B-D34A70ADB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193" y="-87334"/>
            <a:ext cx="2571750" cy="25717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4B296-67AE-DBC8-01A5-BFCBF0F1D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DB88F9-5A71-77C1-5594-F69FFBFFF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85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A324E-70DC-169A-2CDA-A56A7D23C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0BDB-07F2-36C4-F22F-49F2DBCB9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A15B5F-2558-DF95-1D0D-42CD38F35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9A282B-3A7F-99BA-7F34-A837AFDD6D8B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4. Create </a:t>
            </a:r>
            <a:r>
              <a:rPr lang="en-GB" dirty="0" err="1"/>
              <a:t>ThousandEyes</a:t>
            </a:r>
            <a:r>
              <a:rPr lang="en-GB" dirty="0"/>
              <a:t> HTTP Server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1234E-45B6-C38D-07DE-C9D6BF47B8A0}"/>
              </a:ext>
            </a:extLst>
          </p:cNvPr>
          <p:cNvSpPr txBox="1"/>
          <p:nvPr/>
        </p:nvSpPr>
        <p:spPr>
          <a:xfrm>
            <a:off x="318080" y="901518"/>
            <a:ext cx="9051705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0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testId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ThousandEyes_test_id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AD922E-2298-F17C-553E-BAC7B093C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5596"/>
            <a:ext cx="7772400" cy="28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43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3E402-3FE6-45EE-095B-5D0D962FA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669644-47E5-ED47-F0D2-85D05962F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0D193A-DDFE-D4F7-B134-1DBF6875C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CAED97-60D4-5781-83DF-36F21C85D6F5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5.a. Login into Splunk Enterprise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C0ABF-3FF8-4B6E-5C87-5196EAC62D90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Splunk Enterprise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1" name="Picture 10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BC64E66-17BB-406F-4F9B-7CB19E9FD8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0" t="36121" r="13165" b="4960"/>
          <a:stretch/>
        </p:blipFill>
        <p:spPr>
          <a:xfrm>
            <a:off x="3419142" y="3372183"/>
            <a:ext cx="5517111" cy="92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83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9897C-1170-8A8E-772D-B15B4F9DD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8E24C-AE61-298D-0D29-03231CC38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F016AD-909C-C47B-4CE4-24F34AA01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706ED-3243-038D-6EDC-A70D705D0193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5F416-EB6A-9020-DB73-D9F77624964B}"/>
              </a:ext>
            </a:extLst>
          </p:cNvPr>
          <p:cNvSpPr txBox="1"/>
          <p:nvPr/>
        </p:nvSpPr>
        <p:spPr>
          <a:xfrm>
            <a:off x="368300" y="951191"/>
            <a:ext cx="6489700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Data Inputs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923470-1DF2-FC4C-BC4B-38CB2B53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395" y="1513635"/>
            <a:ext cx="5603209" cy="326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99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E6C3B-525F-ED1E-3943-6B5826B9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A1E6F6-D365-1AE3-83FB-234E09A9F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7C59BA-C57F-2E24-5D93-B8FA69F9B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0C2638-1760-B8C2-F74B-3FB56C38B7F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49871-6B00-9E7B-ADCC-C603C4ADC2AD}"/>
              </a:ext>
            </a:extLst>
          </p:cNvPr>
          <p:cNvSpPr txBox="1"/>
          <p:nvPr/>
        </p:nvSpPr>
        <p:spPr>
          <a:xfrm>
            <a:off x="363402" y="829743"/>
            <a:ext cx="7661275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Open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HTTP Event Collector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07651-9547-BD4F-4BB9-9B3BE1777B71}"/>
              </a:ext>
            </a:extLst>
          </p:cNvPr>
          <p:cNvSpPr txBox="1"/>
          <p:nvPr/>
        </p:nvSpPr>
        <p:spPr>
          <a:xfrm>
            <a:off x="443996" y="2778194"/>
            <a:ext cx="8399967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Copy the </a:t>
            </a:r>
            <a:r>
              <a:rPr lang="en-GB" sz="2000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 from </a:t>
            </a:r>
            <a:r>
              <a:rPr lang="en-GB" sz="2000" b="1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Default</a:t>
            </a:r>
            <a:endParaRPr lang="en-ES" sz="1600" b="1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5D1C5D4-911C-B77C-0480-ED8773A93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73" y="3281409"/>
            <a:ext cx="7592567" cy="123170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D7E6782-EB5E-2FCA-EB9E-3472BCB532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570"/>
          <a:stretch/>
        </p:blipFill>
        <p:spPr>
          <a:xfrm>
            <a:off x="901273" y="1344229"/>
            <a:ext cx="6651917" cy="13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0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2065B-F2DB-9533-6D84-86C5F286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83E49-379A-50EB-ABE6-8B89D2ED8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383A05-3481-9723-C6E7-889D673F0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F15251-25FB-FEAA-8129-4FEA6990584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C422B-1C36-093B-D25D-CEDB6C7E797E}"/>
              </a:ext>
            </a:extLst>
          </p:cNvPr>
          <p:cNvSpPr txBox="1"/>
          <p:nvPr/>
        </p:nvSpPr>
        <p:spPr>
          <a:xfrm>
            <a:off x="363402" y="829743"/>
            <a:ext cx="8366414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HEC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Splunk_Enterprise_HEC_token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B17220-186B-57F5-CC20-69E2AA42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87" y="1794623"/>
            <a:ext cx="6885340" cy="287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6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201E6-DD9E-D529-1DC4-664FD0CEE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32111-2D03-9D43-B62E-E44BAFCBF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01F389-02C5-83C0-32B3-F26E9EB74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48964A-8DD6-1E74-7B63-E8B7D4DA60A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5.c. Create integration for Splunk Enterprise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7B6527-1557-BD05-A771-1EAD51877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6" y="743037"/>
            <a:ext cx="8190523" cy="39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6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6277A-1409-F67E-78D0-A1698C19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6597F-030F-DA7D-DDA4-0F5F33521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17B6B0-B27E-5DE2-83BC-EE879FE9A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B4A460-9D16-0AA2-25A0-5A29BD77BD6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Visualize data in Splunk Enterprise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66EB7-979F-DF58-76CE-955E2E47509D}"/>
              </a:ext>
            </a:extLst>
          </p:cNvPr>
          <p:cNvSpPr txBox="1"/>
          <p:nvPr/>
        </p:nvSpPr>
        <p:spPr>
          <a:xfrm>
            <a:off x="344124" y="1198294"/>
            <a:ext cx="2941517" cy="1426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the initial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   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Search </a:t>
            </a:r>
            <a:r>
              <a:rPr lang="en-GB" sz="2000" b="0" i="1" u="none" strike="noStrike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&amp; Reporting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DB50078-7063-3700-DF93-33CA75048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275" y="970112"/>
            <a:ext cx="5521837" cy="36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48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B6E2C-72A0-CBF9-933B-F0675A651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127A9-CCB0-845C-50A4-BCE99A803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7AF05D-227A-4515-61B5-C6DAF5B28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45B5FC-ABE5-3030-B009-6ABFA330E528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Visualize data in Splunk Enterprise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D2B7A-4607-58F7-0355-B5F74BA833B6}"/>
              </a:ext>
            </a:extLst>
          </p:cNvPr>
          <p:cNvSpPr txBox="1"/>
          <p:nvPr/>
        </p:nvSpPr>
        <p:spPr>
          <a:xfrm>
            <a:off x="398367" y="772091"/>
            <a:ext cx="8389171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Search by   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index="*" source="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ThousandEyesOTel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"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6BB74-DDF8-C3B2-BE8D-CC3867E6C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16742"/>
            <a:ext cx="7772400" cy="30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36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1C193-9A61-8388-E202-DB2DE9D7A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B4FB7-F88D-993C-A321-48C6F62A6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96B2F4-654F-4AB0-B4E0-38F56BC47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48B165-10A5-D495-DD74-4809567676DC}"/>
              </a:ext>
            </a:extLst>
          </p:cNvPr>
          <p:cNvSpPr txBox="1">
            <a:spLocks/>
          </p:cNvSpPr>
          <p:nvPr/>
        </p:nvSpPr>
        <p:spPr>
          <a:xfrm>
            <a:off x="463703" y="203247"/>
            <a:ext cx="8591285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Splunk Enterprise Dashboard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CE5C0-0E2A-40BD-44DE-24CBD5A17215}"/>
              </a:ext>
            </a:extLst>
          </p:cNvPr>
          <p:cNvSpPr txBox="1"/>
          <p:nvPr/>
        </p:nvSpPr>
        <p:spPr>
          <a:xfrm>
            <a:off x="368299" y="951191"/>
            <a:ext cx="2334441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D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ashboards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07515-7124-D3DC-ED3A-C0239EE848AA}"/>
              </a:ext>
            </a:extLst>
          </p:cNvPr>
          <p:cNvSpPr txBox="1"/>
          <p:nvPr/>
        </p:nvSpPr>
        <p:spPr>
          <a:xfrm>
            <a:off x="368299" y="2975822"/>
            <a:ext cx="2334441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Select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DEVWKS-2656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15583B-6C62-DECC-0DAD-FA5421B65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751" y="931663"/>
            <a:ext cx="5881212" cy="1656020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BA8346-5B95-5930-68CE-9721161C7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870" y="2881125"/>
            <a:ext cx="5825093" cy="177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53120-F1F5-970D-BAC9-7B595282E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623FE8-D5CB-F97D-8E22-F85A65B24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8F3D4B-1434-EBF6-97FE-E7F6243BB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00BF4F-F24E-D4FD-16CD-431DBF0C695A}"/>
              </a:ext>
            </a:extLst>
          </p:cNvPr>
          <p:cNvSpPr txBox="1">
            <a:spLocks/>
          </p:cNvSpPr>
          <p:nvPr/>
        </p:nvSpPr>
        <p:spPr>
          <a:xfrm>
            <a:off x="463703" y="203247"/>
            <a:ext cx="8591285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Splunk Enterprise Dashboard</a:t>
            </a:r>
          </a:p>
        </p:txBody>
      </p:sp>
      <p:pic>
        <p:nvPicPr>
          <p:cNvPr id="14" name="Picture 13" descr="A graph with purple lines&#10;&#10;AI-generated content may be incorrect.">
            <a:extLst>
              <a:ext uri="{FF2B5EF4-FFF2-40B4-BE49-F238E27FC236}">
                <a16:creationId xmlns:a16="http://schemas.microsoft.com/office/drawing/2014/main" id="{593385F1-4EC2-C1BC-7520-A7A3C000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1" y="787264"/>
            <a:ext cx="7772400" cy="2641626"/>
          </a:xfrm>
          <a:prstGeom prst="rect">
            <a:avLst/>
          </a:prstGeom>
        </p:spPr>
      </p:pic>
      <p:pic>
        <p:nvPicPr>
          <p:cNvPr id="16" name="Picture 15" descr="A graph with purple lines&#10;&#10;AI-generated content may be incorrect.">
            <a:extLst>
              <a:ext uri="{FF2B5EF4-FFF2-40B4-BE49-F238E27FC236}">
                <a16:creationId xmlns:a16="http://schemas.microsoft.com/office/drawing/2014/main" id="{066B2C4D-8205-361B-F597-2CBC386B2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588" y="1410317"/>
            <a:ext cx="7772400" cy="33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4513080" y="875538"/>
            <a:ext cx="5195087" cy="3392424"/>
          </a:xfrm>
        </p:spPr>
        <p:txBody>
          <a:bodyPr/>
          <a:lstStyle/>
          <a:p>
            <a:r>
              <a:rPr lang="en-US" sz="2800" dirty="0"/>
              <a:t>Introduction</a:t>
            </a:r>
          </a:p>
          <a:p>
            <a:pPr lvl="1"/>
            <a:r>
              <a:rPr lang="en-US" sz="2400" dirty="0" err="1"/>
              <a:t>OpenTelemetry</a:t>
            </a:r>
            <a:endParaRPr lang="en-US" sz="2400" dirty="0"/>
          </a:p>
          <a:p>
            <a:pPr lvl="1"/>
            <a:r>
              <a:rPr lang="en-US" sz="2400" dirty="0" err="1"/>
              <a:t>ThousandEyes</a:t>
            </a:r>
            <a:endParaRPr lang="en-US" sz="2400" dirty="0"/>
          </a:p>
          <a:p>
            <a:pPr lvl="1"/>
            <a:r>
              <a:rPr lang="en-US" sz="2400" dirty="0"/>
              <a:t>Splunk</a:t>
            </a:r>
          </a:p>
          <a:p>
            <a:r>
              <a:rPr lang="en-US" sz="2800" dirty="0"/>
              <a:t>Workshop</a:t>
            </a:r>
          </a:p>
          <a:p>
            <a:pPr lvl="1"/>
            <a:r>
              <a:rPr lang="en-US" sz="2400" dirty="0" err="1"/>
              <a:t>ThousandEyes</a:t>
            </a:r>
            <a:endParaRPr lang="en-US" sz="2400" dirty="0"/>
          </a:p>
          <a:p>
            <a:pPr lvl="1"/>
            <a:r>
              <a:rPr lang="en-US" sz="2400" dirty="0"/>
              <a:t>Splunk Enterprise</a:t>
            </a:r>
          </a:p>
          <a:p>
            <a:pPr lvl="1"/>
            <a:r>
              <a:rPr lang="en-US" sz="2400" dirty="0"/>
              <a:t>Splunk Observability Cloud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12167-9BF1-ED42-BB73-893AE472A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220D1F3-40CF-4EA3-E06F-D2DB76BE0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762" y="2068830"/>
            <a:ext cx="3497727" cy="100584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97AFB9F-1FB5-7631-AA4D-FE3437F9B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91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8AC0-0A2B-5B7D-79BF-23EEAA9D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5D7F2-FFDA-3FC1-C0A6-D27FD046A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A91CE7-A7F2-E725-0E19-A9A3DACD1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B13812-65D9-D4A1-131D-4A26128AF43B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7.a. Login into Splunk Observability Cloud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C8591-2388-7305-A5AF-89A50F5D74F0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Splunk Observability Cloud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7BFCCB4-AB4E-EFAF-96E5-D9FD88E1A7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0" t="18600" r="16980" b="22534"/>
          <a:stretch/>
        </p:blipFill>
        <p:spPr>
          <a:xfrm>
            <a:off x="4728373" y="2890623"/>
            <a:ext cx="3901277" cy="192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15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2F6E6-E09C-DA2F-5C64-041140A0B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71C97-43DD-07B8-CF6D-041F7BC4F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281EEF-A254-AC0D-E69B-254D0B99F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0606B3-8F54-072F-808C-FD97C093472A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7.b. Get Splunk Observability Cloud</a:t>
            </a:r>
          </a:p>
          <a:p>
            <a:r>
              <a:rPr lang="en-GB" dirty="0"/>
              <a:t> Access Tokens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3690-EC71-138F-1519-AD9119E278BE}"/>
              </a:ext>
            </a:extLst>
          </p:cNvPr>
          <p:cNvSpPr txBox="1"/>
          <p:nvPr/>
        </p:nvSpPr>
        <p:spPr>
          <a:xfrm>
            <a:off x="443996" y="1023698"/>
            <a:ext cx="6506994" cy="882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Access Tokens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1CA51E-4DB1-1454-FED8-B9E032C09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4" y="2172434"/>
            <a:ext cx="8596791" cy="1827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2A37D-1A54-80A2-BB11-BDEAEDE1C527}"/>
              </a:ext>
            </a:extLst>
          </p:cNvPr>
          <p:cNvSpPr txBox="1"/>
          <p:nvPr/>
        </p:nvSpPr>
        <p:spPr>
          <a:xfrm>
            <a:off x="443996" y="1465037"/>
            <a:ext cx="6506994" cy="882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Copy ”Default”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Access Tokens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DD0533AD-F359-2463-0F97-A4B811880AD9}"/>
              </a:ext>
            </a:extLst>
          </p:cNvPr>
          <p:cNvSpPr/>
          <p:nvPr/>
        </p:nvSpPr>
        <p:spPr>
          <a:xfrm>
            <a:off x="8264456" y="3493363"/>
            <a:ext cx="571053" cy="557939"/>
          </a:xfrm>
          <a:prstGeom prst="frame">
            <a:avLst>
              <a:gd name="adj1" fmla="val 4167"/>
            </a:avLst>
          </a:prstGeom>
          <a:solidFill>
            <a:srgbClr val="F69121"/>
          </a:solidFill>
          <a:ln>
            <a:solidFill>
              <a:srgbClr val="F6912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9B33F17-1FE1-334A-3A11-A692F4236F4A}"/>
              </a:ext>
            </a:extLst>
          </p:cNvPr>
          <p:cNvSpPr/>
          <p:nvPr/>
        </p:nvSpPr>
        <p:spPr>
          <a:xfrm>
            <a:off x="319325" y="3200400"/>
            <a:ext cx="737316" cy="247755"/>
          </a:xfrm>
          <a:prstGeom prst="frame">
            <a:avLst>
              <a:gd name="adj1" fmla="val 0"/>
            </a:avLst>
          </a:prstGeom>
          <a:solidFill>
            <a:schemeClr val="accent1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4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2E7A2-89BF-542C-9D40-D9B1A9F19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21AAD9-F7DA-6DC4-B4C3-28B3932AE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0DB521-05DF-9852-B5B1-2B05AE581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D44BF0-3F68-2BE2-FFE7-1926E351295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7.b. Get Splunk Observability Cloud</a:t>
            </a:r>
          </a:p>
          <a:p>
            <a:r>
              <a:rPr lang="en-GB" dirty="0"/>
              <a:t> Access Tokens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0AA08-7D48-38CD-1161-250EEF5920ED}"/>
              </a:ext>
            </a:extLst>
          </p:cNvPr>
          <p:cNvSpPr txBox="1"/>
          <p:nvPr/>
        </p:nvSpPr>
        <p:spPr>
          <a:xfrm>
            <a:off x="443995" y="1023698"/>
            <a:ext cx="8211807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Splunk_Observability_access_token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8DF5E0-30CA-6C7F-59B1-8E8A62D01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156" y="2144776"/>
            <a:ext cx="5228522" cy="23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50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65063-F7BD-C02B-9E0F-EFCE76499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77806-87F0-80D9-624B-1BCFA984F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40E7D7-C503-0EF9-4CE6-1D708918E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76010E-7EAB-9D88-A330-E118FB1E66D1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700004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7.c. Create integration for Splunk Observability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5620BD-BDD1-854F-65B9-1BD6135EA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42" y="630655"/>
            <a:ext cx="8635116" cy="39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90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4BAE1-2C75-6399-B202-10DD7A1C9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280E26-FDFC-DF89-094D-D78AF9FD9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B8249C-8527-1201-5C69-A7BD191BF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BE5914-51D5-850E-DFB6-4E239FC9792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58237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8. Visualize data in Splunk Observability 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A0BE9-7CCE-4420-D335-A338A38A2778}"/>
              </a:ext>
            </a:extLst>
          </p:cNvPr>
          <p:cNvSpPr txBox="1"/>
          <p:nvPr/>
        </p:nvSpPr>
        <p:spPr>
          <a:xfrm>
            <a:off x="315741" y="1430986"/>
            <a:ext cx="2709042" cy="1426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the initial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</a:t>
            </a: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Dashboards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1BA3F-6CF1-DED0-7A29-BF05DD4BB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783" y="916435"/>
            <a:ext cx="6013891" cy="1655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32B765-1589-3ADA-522B-151AE76E1520}"/>
              </a:ext>
            </a:extLst>
          </p:cNvPr>
          <p:cNvSpPr txBox="1"/>
          <p:nvPr/>
        </p:nvSpPr>
        <p:spPr>
          <a:xfrm>
            <a:off x="226653" y="2857530"/>
            <a:ext cx="3577729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xpand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DEVWKS-2656</a:t>
            </a:r>
            <a:endParaRPr lang="en-GB" sz="2000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S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elect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Application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B45D97-22EA-DA2D-75FD-8E94D3FD6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85" y="2822641"/>
            <a:ext cx="3378887" cy="182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2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D7A4D-F965-19D6-9C18-B71C39CBB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776A3-3748-FD5D-7E07-7125449BC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19A1A-813B-42A1-C44C-D6052FD22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EE3560-44CE-F190-D2A9-3A3DA850198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58237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8. Visualize data in Splunk Observability cloud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FEE109-9692-6A17-939C-5C4F3D5E5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7" y="860176"/>
            <a:ext cx="8383734" cy="258703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9C6CC9-AC96-3539-D766-F4B845B6F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04" y="2288589"/>
            <a:ext cx="7990729" cy="247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2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443998" y="1506908"/>
            <a:ext cx="8266111" cy="2743200"/>
          </a:xfrm>
        </p:spPr>
        <p:txBody>
          <a:bodyPr lIns="91440" tIns="45720" rIns="91440" bIns="45720" anchor="t"/>
          <a:lstStyle/>
          <a:p>
            <a:r>
              <a:rPr lang="en-US" sz="2400" dirty="0"/>
              <a:t>We have learned to stream </a:t>
            </a:r>
            <a:r>
              <a:rPr lang="en-US" sz="2400" b="1" dirty="0" err="1"/>
              <a:t>ThousandEyes</a:t>
            </a:r>
            <a:r>
              <a:rPr lang="en-US" sz="2400" b="1" dirty="0"/>
              <a:t> network telemetry </a:t>
            </a:r>
            <a:r>
              <a:rPr lang="en-US" sz="2400" dirty="0"/>
              <a:t>data using </a:t>
            </a:r>
            <a:r>
              <a:rPr lang="en-US" sz="2400" b="1" dirty="0" err="1"/>
              <a:t>OpenTelemetry</a:t>
            </a:r>
            <a:endParaRPr lang="en-US" sz="2400" b="1" dirty="0"/>
          </a:p>
          <a:p>
            <a:r>
              <a:rPr lang="en-US" sz="2400" dirty="0"/>
              <a:t>Confirm capability to stream to </a:t>
            </a:r>
            <a:r>
              <a:rPr lang="en-US" sz="2400" b="1" dirty="0"/>
              <a:t>Splunk Observability Cloud </a:t>
            </a:r>
            <a:r>
              <a:rPr lang="en-US" sz="2400" dirty="0"/>
              <a:t>and</a:t>
            </a:r>
            <a:r>
              <a:rPr lang="en-US" sz="2400" b="1" dirty="0"/>
              <a:t> Splunk Enterprise</a:t>
            </a:r>
          </a:p>
          <a:p>
            <a:pPr marL="169545" indent="-169545"/>
            <a:r>
              <a:rPr lang="en-US" sz="2400" dirty="0"/>
              <a:t>Main goal: </a:t>
            </a:r>
            <a:r>
              <a:rPr lang="en-US" sz="2400" b="1" dirty="0"/>
              <a:t>Detect outages​ </a:t>
            </a:r>
            <a:r>
              <a:rPr lang="en-US" sz="2400" dirty="0"/>
              <a:t>instantly with​ </a:t>
            </a:r>
            <a:r>
              <a:rPr lang="en-US" sz="2400" b="1" dirty="0" err="1"/>
              <a:t>ThousandEyes</a:t>
            </a:r>
            <a:r>
              <a:rPr lang="en-US" sz="2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21CDF-653E-8942-8B21-2E11ADE5B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4A8B3-5A11-E14B-A8F7-DAB0E0C24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749808" cy="154518"/>
          </a:xfrm>
        </p:spPr>
        <p:txBody>
          <a:bodyPr/>
          <a:lstStyle/>
          <a:p>
            <a:r>
              <a:rPr lang="en-US"/>
              <a:t>DEVWKS-2656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02CDCA7-1031-174E-6A27-616A1820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441150"/>
            <a:ext cx="8266113" cy="434974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481412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8DC3B-E321-B9ED-2A98-DFF932F98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>
                <a:solidFill>
                  <a:schemeClr val="bg1"/>
                </a:solidFill>
              </a:rPr>
              <a:pPr/>
              <a:t>37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795104-B4BB-B247-FEAF-F60091652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/>
              <a:t>DEVWKS-2656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AD40AA-E0E0-C512-A421-9D4AA52E4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" b="16679"/>
          <a:stretch/>
        </p:blipFill>
        <p:spPr>
          <a:xfrm>
            <a:off x="6083556" y="1260724"/>
            <a:ext cx="1559211" cy="280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8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ABD59F-2332-22ED-6B2C-AD433A853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E86070-984A-ED66-8C6D-C84758667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5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3068A72-9C03-3BE3-3747-382D6B0D8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lIns="91440" tIns="45720" rIns="91440" bIns="45720" anchor="ctr" anchorCtr="0"/>
          <a:lstStyle/>
          <a:p>
            <a:pPr marL="169545" indent="-169545">
              <a:spcBef>
                <a:spcPts val="2400"/>
              </a:spcBef>
            </a:pPr>
            <a:r>
              <a:rPr lang="en-US" sz="1600" dirty="0">
                <a:hlinkClick r:id="rId2"/>
              </a:rPr>
              <a:t>DEVNET-2658: Stream </a:t>
            </a:r>
            <a:r>
              <a:rPr lang="en-US" sz="1600" dirty="0" err="1">
                <a:hlinkClick r:id="rId2"/>
              </a:rPr>
              <a:t>ThousandEyes</a:t>
            </a:r>
            <a:r>
              <a:rPr lang="en-US" sz="1600" dirty="0">
                <a:hlinkClick r:id="rId2"/>
              </a:rPr>
              <a:t> Data to Any Observability Platform using </a:t>
            </a:r>
            <a:r>
              <a:rPr lang="en-US" sz="1600" dirty="0" err="1">
                <a:hlinkClick r:id="rId2"/>
              </a:rPr>
              <a:t>OpenTelemetry</a:t>
            </a:r>
            <a:endParaRPr lang="en-US" sz="1600" dirty="0"/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Visit the Cisco Showcase </a:t>
            </a:r>
            <a:br>
              <a:rPr lang="en-US" sz="1600" dirty="0"/>
            </a:br>
            <a:r>
              <a:rPr lang="en-US" sz="1600" dirty="0"/>
              <a:t>for related demos</a:t>
            </a:r>
            <a:endParaRPr lang="en-US" dirty="0"/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Book your one-on-one</a:t>
            </a:r>
            <a:br>
              <a:rPr lang="en-US" sz="1600" dirty="0"/>
            </a:br>
            <a:r>
              <a:rPr lang="en-US" sz="1600" dirty="0"/>
              <a:t>Meet the Engineer meeting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Attend the interactive education with </a:t>
            </a:r>
            <a:r>
              <a:rPr lang="en-US" sz="1600" dirty="0" err="1"/>
              <a:t>DevNet</a:t>
            </a:r>
            <a:r>
              <a:rPr lang="en-US" sz="1600" dirty="0"/>
              <a:t>, Capture the Flag, and Walk-in Labs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1200" dirty="0"/>
              <a:t>Contact me at: </a:t>
            </a:r>
            <a:r>
              <a:rPr lang="en-US" sz="1200" dirty="0" err="1">
                <a:solidFill>
                  <a:schemeClr val="accent6"/>
                </a:solidFill>
              </a:rPr>
              <a:t>antonjim@cisco.com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390D8-F824-5F9B-9E84-183E610C0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E0761-5207-F305-5AC2-ACD064583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5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79474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DE7E-4037-09D5-3299-5845053C6AA4}"/>
              </a:ext>
            </a:extLst>
          </p:cNvPr>
          <p:cNvSpPr txBox="1">
            <a:spLocks/>
          </p:cNvSpPr>
          <p:nvPr/>
        </p:nvSpPr>
        <p:spPr>
          <a:xfrm>
            <a:off x="443257" y="3116337"/>
            <a:ext cx="3739896" cy="1941922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>
                <a:solidFill>
                  <a:schemeClr val="bg2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770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561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(</a:t>
            </a:r>
            <a:r>
              <a:rPr lang="en-US" dirty="0" err="1"/>
              <a:t>OTel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2180336"/>
          </a:xfrm>
        </p:spPr>
        <p:txBody>
          <a:bodyPr/>
          <a:lstStyle/>
          <a:p>
            <a:r>
              <a:rPr lang="en-US" sz="2000" dirty="0"/>
              <a:t>Open-source observability framework  </a:t>
            </a:r>
          </a:p>
          <a:p>
            <a:r>
              <a:rPr lang="en-US" sz="2000" dirty="0"/>
              <a:t>Collection of tools, APIs, and SDKs</a:t>
            </a:r>
          </a:p>
          <a:p>
            <a:r>
              <a:rPr lang="en-US" sz="2000" dirty="0"/>
              <a:t>Management of telemetry data</a:t>
            </a:r>
          </a:p>
          <a:p>
            <a:r>
              <a:rPr lang="en-US" sz="2000" dirty="0"/>
              <a:t>Instrument, generate, collect, and export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D14F45-BE1B-1947-B3AE-5FD81C85B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/>
          <a:lstStyle/>
          <a:p>
            <a:fld id="{96A97DD0-5BE7-4856-A2A9-C42C6688E60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2A798C-FE19-FD1C-957A-727F4444C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3334161"/>
            <a:ext cx="5842000" cy="122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71E0F-9D00-0384-76B9-2B08074B2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 dirty="0"/>
              <a:t>DEVWKS-2656</a:t>
            </a:r>
          </a:p>
        </p:txBody>
      </p:sp>
    </p:spTree>
    <p:extLst>
      <p:ext uri="{BB962C8B-B14F-4D97-AF65-F5344CB8AC3E}">
        <p14:creationId xmlns:p14="http://schemas.microsoft.com/office/powerpoint/2010/main" val="1458070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ThousandEyes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43528" y="1491059"/>
            <a:ext cx="3708594" cy="2925868"/>
          </a:xfrm>
        </p:spPr>
        <p:txBody>
          <a:bodyPr/>
          <a:lstStyle/>
          <a:p>
            <a:r>
              <a:rPr lang="en-US" dirty="0"/>
              <a:t>Network monitoring</a:t>
            </a:r>
          </a:p>
          <a:p>
            <a:r>
              <a:rPr lang="en-US" dirty="0"/>
              <a:t>Inside and outside an organization's control</a:t>
            </a:r>
          </a:p>
          <a:p>
            <a:r>
              <a:rPr lang="en-US" dirty="0"/>
              <a:t>Monitoring agents around the world </a:t>
            </a:r>
          </a:p>
          <a:p>
            <a:r>
              <a:rPr lang="en-US" dirty="0"/>
              <a:t>Real-time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4B82C-64EA-0346-A6F5-EE88BDE04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9D0EA0-4347-32E9-02DD-D3DFF448B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363" y="433695"/>
            <a:ext cx="838200" cy="59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E625A8F-17BD-EA1D-C88E-5E43B7FA6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384" y="1772816"/>
            <a:ext cx="5463504" cy="21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37E0F-1586-D21F-21EB-BAF6B330E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7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ThousandEyes</a:t>
            </a:r>
            <a:r>
              <a:rPr lang="en-US" dirty="0"/>
              <a:t> Network Test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43528" y="1643459"/>
            <a:ext cx="4014172" cy="2925868"/>
          </a:xfrm>
        </p:spPr>
        <p:txBody>
          <a:bodyPr/>
          <a:lstStyle/>
          <a:p>
            <a:r>
              <a:rPr lang="en-US" dirty="0"/>
              <a:t>Periodically</a:t>
            </a:r>
          </a:p>
          <a:p>
            <a:r>
              <a:rPr lang="en-US" dirty="0"/>
              <a:t>Metrics collected: latency, page load time, throughput...</a:t>
            </a:r>
          </a:p>
          <a:p>
            <a:r>
              <a:rPr lang="en-US" dirty="0"/>
              <a:t>~30k data points/sec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4B82C-64EA-0346-A6F5-EE88BDE04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A34172-8749-499E-25B6-14E8A0C9C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2" y="1384300"/>
            <a:ext cx="4284192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92BFD-D6C0-6BDA-5CF5-49585D1FE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67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Have you used Splunk before? If so, which product(s)?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D7E71-E54A-514B-8508-294033F75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E154B-C26B-2844-996D-0B8835902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31FAC-1C55-CFC0-413F-13AB2859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3333" y="206083"/>
            <a:ext cx="2549817" cy="254981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2938B63-9176-91CA-5344-B94744522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3332" y="2970212"/>
            <a:ext cx="2549817" cy="1728788"/>
          </a:xfrm>
        </p:spPr>
        <p:txBody>
          <a:bodyPr lIns="91440" rIns="91440" anchor="ctr" anchorCtr="0"/>
          <a:lstStyle/>
          <a:p>
            <a:pPr marL="57150" indent="0" algn="ctr">
              <a:spcBef>
                <a:spcPts val="1113"/>
              </a:spcBef>
              <a:buClrTx/>
              <a:buNone/>
            </a:pPr>
            <a:endParaRPr lang="en-US" sz="3200" spc="-30" dirty="0"/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/>
              <a:t>Join at</a:t>
            </a:r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 err="1">
                <a:hlinkClick r:id="rId4"/>
              </a:rPr>
              <a:t>slido.com</a:t>
            </a:r>
            <a:endParaRPr lang="en-US" sz="3200" spc="-30" dirty="0"/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/>
              <a:t># 3469654</a:t>
            </a:r>
          </a:p>
          <a:p>
            <a:pPr marL="57150" indent="0">
              <a:spcBef>
                <a:spcPts val="1113"/>
              </a:spcBef>
              <a:buClrTx/>
              <a:buNone/>
            </a:pPr>
            <a:endParaRPr lang="en-US" sz="1800" spc="-30" dirty="0"/>
          </a:p>
        </p:txBody>
      </p:sp>
    </p:spTree>
    <p:extLst>
      <p:ext uri="{BB962C8B-B14F-4D97-AF65-F5344CB8AC3E}">
        <p14:creationId xmlns:p14="http://schemas.microsoft.com/office/powerpoint/2010/main" val="132809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DF721-F901-9C5D-75DC-45F8EF53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C8B3-430C-5EA8-2EA1-E307CEB2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178F-85FE-423C-71A2-8AFA03CFAA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4890" y="1176201"/>
            <a:ext cx="5215022" cy="1173862"/>
          </a:xfrm>
        </p:spPr>
        <p:txBody>
          <a:bodyPr/>
          <a:lstStyle/>
          <a:p>
            <a:pPr marL="0" indent="0">
              <a:buNone/>
            </a:pPr>
            <a:r>
              <a:rPr lang="en-GB" b="1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Splunk Enterprise &amp; Splunk Cloud Platform</a:t>
            </a:r>
          </a:p>
          <a:p>
            <a:pPr lvl="1"/>
            <a:r>
              <a:rPr lang="en-GB" b="0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IT operations, security and business analytics</a:t>
            </a:r>
          </a:p>
          <a:p>
            <a:pPr lvl="1"/>
            <a:r>
              <a:rPr lang="en-GB" b="0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Highly customizable</a:t>
            </a:r>
            <a:br>
              <a:rPr lang="en-GB" dirty="0"/>
            </a:b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B08C18-73C8-B34C-2887-356238ACE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/>
          <a:lstStyle/>
          <a:p>
            <a:fld id="{96A97DD0-5BE7-4856-A2A9-C42C6688E60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59CC5-352B-BFA1-EB25-ABF436387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 dirty="0"/>
              <a:t>DEVWKS-2656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6EB79-537D-6879-C6A1-07B10415A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327567" y="486356"/>
            <a:ext cx="437188" cy="437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7DE959-D4CB-0902-3267-E636CC081A85}"/>
              </a:ext>
            </a:extLst>
          </p:cNvPr>
          <p:cNvSpPr txBox="1">
            <a:spLocks/>
          </p:cNvSpPr>
          <p:nvPr/>
        </p:nvSpPr>
        <p:spPr>
          <a:xfrm>
            <a:off x="4503514" y="3139883"/>
            <a:ext cx="4833367" cy="1503763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rgbClr val="1B1C1D"/>
                </a:solidFill>
                <a:latin typeface="CiscoSans" panose="020B0503020201020303" pitchFamily="34" charset="0"/>
              </a:rPr>
              <a:t>Splunk Observability Cloud</a:t>
            </a:r>
          </a:p>
          <a:p>
            <a:pPr lvl="1"/>
            <a:r>
              <a:rPr lang="en-GB" dirty="0">
                <a:solidFill>
                  <a:srgbClr val="1B1C1D"/>
                </a:solidFill>
                <a:latin typeface="CiscoSans" panose="020B0503020201020303" pitchFamily="34" charset="0"/>
              </a:rPr>
              <a:t>Real-time application observability</a:t>
            </a:r>
          </a:p>
          <a:p>
            <a:pPr lvl="1"/>
            <a:r>
              <a:rPr lang="en-GB" dirty="0"/>
              <a:t>APM (</a:t>
            </a:r>
            <a:r>
              <a:rPr lang="en-GB" sz="1600" dirty="0"/>
              <a:t>Application Performance Monitoring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RUM (Real User Monitoring)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67469F-A0B1-C559-D5A2-0B362F78B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227" y="776955"/>
            <a:ext cx="3163883" cy="21351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31B728-6C18-5512-82DF-BBA036D25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13" y="3139883"/>
            <a:ext cx="2954876" cy="159086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783C98A-728A-3076-E501-C08DA05F9A9F}"/>
              </a:ext>
            </a:extLst>
          </p:cNvPr>
          <p:cNvSpPr/>
          <p:nvPr/>
        </p:nvSpPr>
        <p:spPr>
          <a:xfrm>
            <a:off x="4794837" y="1808876"/>
            <a:ext cx="568618" cy="288865"/>
          </a:xfrm>
          <a:prstGeom prst="rightArrow">
            <a:avLst/>
          </a:prstGeom>
          <a:solidFill>
            <a:srgbClr val="FDAB13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807C9F1-8882-1CF4-D933-B500EEB548BC}"/>
              </a:ext>
            </a:extLst>
          </p:cNvPr>
          <p:cNvSpPr/>
          <p:nvPr/>
        </p:nvSpPr>
        <p:spPr>
          <a:xfrm rot="10800000">
            <a:off x="3879156" y="3794999"/>
            <a:ext cx="568618" cy="288865"/>
          </a:xfrm>
          <a:prstGeom prst="rightArrow">
            <a:avLst/>
          </a:prstGeom>
          <a:solidFill>
            <a:srgbClr val="FDAB13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75034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9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isco Live 2025 Amsterdam">
  <a:themeElements>
    <a:clrScheme name="Custom 62">
      <a:dk1>
        <a:srgbClr val="101820"/>
      </a:dk1>
      <a:lt1>
        <a:srgbClr val="0D274D"/>
      </a:lt1>
      <a:dk2>
        <a:srgbClr val="0051AF"/>
      </a:dk2>
      <a:lt2>
        <a:srgbClr val="FFFFFF"/>
      </a:lt2>
      <a:accent1>
        <a:srgbClr val="00BCEB"/>
      </a:accent1>
      <a:accent2>
        <a:srgbClr val="74BF4B"/>
      </a:accent2>
      <a:accent3>
        <a:srgbClr val="0051AF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0051AF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7B2E1E5B4E2B439029D4825CE861F9" ma:contentTypeVersion="20" ma:contentTypeDescription="Create a new document." ma:contentTypeScope="" ma:versionID="32a26349a6f93ce92776694534acd3f5">
  <xsd:schema xmlns:xsd="http://www.w3.org/2001/XMLSchema" xmlns:xs="http://www.w3.org/2001/XMLSchema" xmlns:p="http://schemas.microsoft.com/office/2006/metadata/properties" xmlns:ns2="9f788dc4-308c-4aa7-b5d3-a259d0d433d7" xmlns:ns3="3ae9c4d2-8905-4244-82ab-c0d70748a2bb" targetNamespace="http://schemas.microsoft.com/office/2006/metadata/properties" ma:root="true" ma:fieldsID="70199bc277602f1abad1c687b93c0666" ns2:_="" ns3:_="">
    <xsd:import namespace="9f788dc4-308c-4aa7-b5d3-a259d0d433d7"/>
    <xsd:import namespace="3ae9c4d2-8905-4244-82ab-c0d70748a2b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2:TaxCatchAll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788dc4-308c-4aa7-b5d3-a259d0d433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2d01d09a-7e1d-43a0-86f1-031714311406}" ma:internalName="TaxCatchAll" ma:showField="CatchAllData" ma:web="9f788dc4-308c-4aa7-b5d3-a259d0d433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e9c4d2-8905-4244-82ab-c0d70748a2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f788dc4-308c-4aa7-b5d3-a259d0d433d7" xsi:nil="true"/>
    <lcf76f155ced4ddcb4097134ff3c332f xmlns="3ae9c4d2-8905-4244-82ab-c0d70748a2b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A1F7753-836E-4A93-9693-DAF1608D14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65E482-9A32-4157-850C-75820796DD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788dc4-308c-4aa7-b5d3-a259d0d433d7"/>
    <ds:schemaRef ds:uri="3ae9c4d2-8905-4244-82ab-c0d70748a2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0232D5-D6DD-4704-86F2-480A9350DABE}">
  <ds:schemaRefs>
    <ds:schemaRef ds:uri="http://schemas.microsoft.com/office/2006/metadata/properties"/>
    <ds:schemaRef ds:uri="http://schemas.microsoft.com/office/infopath/2007/PartnerControls"/>
    <ds:schemaRef ds:uri="9f788dc4-308c-4aa7-b5d3-a259d0d433d7"/>
    <ds:schemaRef ds:uri="3ae9c4d2-8905-4244-82ab-c0d70748a2b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945</Words>
  <Application>Microsoft Macintosh PowerPoint</Application>
  <PresentationFormat>On-screen Show (16:9)</PresentationFormat>
  <Paragraphs>251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ＭＳ Ｐゴシック</vt:lpstr>
      <vt:lpstr>-apple-system</vt:lpstr>
      <vt:lpstr>Arial</vt:lpstr>
      <vt:lpstr>Calibri</vt:lpstr>
      <vt:lpstr>CiscoSans</vt:lpstr>
      <vt:lpstr>CiscoSansTT Light</vt:lpstr>
      <vt:lpstr>Google Sans</vt:lpstr>
      <vt:lpstr>Cisco Live 2025 Amsterdam</vt:lpstr>
      <vt:lpstr>Stream ThousandEyes Data to Splunk Using OpenTelemetry</vt:lpstr>
      <vt:lpstr>  Detect Outages Instantly with ThousandEyes</vt:lpstr>
      <vt:lpstr>Agenda</vt:lpstr>
      <vt:lpstr>Introduction</vt:lpstr>
      <vt:lpstr>OpenTelemetry (OTel)</vt:lpstr>
      <vt:lpstr>ThousandEyes</vt:lpstr>
      <vt:lpstr>ThousandEyes Network Test</vt:lpstr>
      <vt:lpstr>Have you used Splunk before? If so, which product(s)?</vt:lpstr>
      <vt:lpstr>Splunk products</vt:lpstr>
      <vt:lpstr>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read</dc:title>
  <dc:subject/>
  <dc:creator/>
  <cp:keywords/>
  <dc:description/>
  <cp:lastModifiedBy/>
  <cp:revision>2</cp:revision>
  <dcterms:created xsi:type="dcterms:W3CDTF">2018-02-23T21:47:25Z</dcterms:created>
  <dcterms:modified xsi:type="dcterms:W3CDTF">2025-02-07T06:38:57Z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pdateToken">
    <vt:lpwstr>1</vt:lpwstr>
  </property>
  <property fmtid="{D5CDD505-2E9C-101B-9397-08002B2CF9AE}" pid="3" name="Jive_LatestUserAccountName">
    <vt:lpwstr>shhatch</vt:lpwstr>
  </property>
  <property fmtid="{D5CDD505-2E9C-101B-9397-08002B2CF9AE}" pid="4" name="Offisync_ProviderInitializationData">
    <vt:lpwstr>https://cisco.jiveon.com</vt:lpwstr>
  </property>
  <property fmtid="{D5CDD505-2E9C-101B-9397-08002B2CF9AE}" pid="5" name="Offisync_ServerID">
    <vt:lpwstr>07841bbc-cd3c-4a76-827f-75a2226890f4</vt:lpwstr>
  </property>
  <property fmtid="{D5CDD505-2E9C-101B-9397-08002B2CF9AE}" pid="6" name="Jive_VersionGuid">
    <vt:lpwstr>5e9c305a-1681-4648-b92d-e98ec9a6c11a</vt:lpwstr>
  </property>
  <property fmtid="{D5CDD505-2E9C-101B-9397-08002B2CF9AE}" pid="7" name="Offisync_UniqueId">
    <vt:lpwstr>1925511</vt:lpwstr>
  </property>
  <property fmtid="{D5CDD505-2E9C-101B-9397-08002B2CF9AE}" pid="8" name="MSIP_Label_a189e4fd-a2fa-47bf-9b21-17f706ee2968_Enabled">
    <vt:lpwstr>true</vt:lpwstr>
  </property>
  <property fmtid="{D5CDD505-2E9C-101B-9397-08002B2CF9AE}" pid="9" name="MSIP_Label_a189e4fd-a2fa-47bf-9b21-17f706ee2968_SetDate">
    <vt:lpwstr>2024-07-19T08:46:02Z</vt:lpwstr>
  </property>
  <property fmtid="{D5CDD505-2E9C-101B-9397-08002B2CF9AE}" pid="10" name="MSIP_Label_a189e4fd-a2fa-47bf-9b21-17f706ee2968_Method">
    <vt:lpwstr>Privileged</vt:lpwstr>
  </property>
  <property fmtid="{D5CDD505-2E9C-101B-9397-08002B2CF9AE}" pid="11" name="MSIP_Label_a189e4fd-a2fa-47bf-9b21-17f706ee2968_Name">
    <vt:lpwstr>Cisco Public Label</vt:lpwstr>
  </property>
  <property fmtid="{D5CDD505-2E9C-101B-9397-08002B2CF9AE}" pid="12" name="MSIP_Label_a189e4fd-a2fa-47bf-9b21-17f706ee2968_SiteId">
    <vt:lpwstr>5ae1af62-9505-4097-a69a-c1553ef7840e</vt:lpwstr>
  </property>
  <property fmtid="{D5CDD505-2E9C-101B-9397-08002B2CF9AE}" pid="13" name="MSIP_Label_a189e4fd-a2fa-47bf-9b21-17f706ee2968_ActionId">
    <vt:lpwstr>bc544257-30b7-4913-9437-be577e3abb6d</vt:lpwstr>
  </property>
  <property fmtid="{D5CDD505-2E9C-101B-9397-08002B2CF9AE}" pid="14" name="MSIP_Label_a189e4fd-a2fa-47bf-9b21-17f706ee2968_ContentBits">
    <vt:lpwstr>2</vt:lpwstr>
  </property>
  <property fmtid="{D5CDD505-2E9C-101B-9397-08002B2CF9AE}" pid="15" name="ClassificationContentMarkingFooterLocations">
    <vt:lpwstr>Cisco Live 2025 Amsterdam:3</vt:lpwstr>
  </property>
  <property fmtid="{D5CDD505-2E9C-101B-9397-08002B2CF9AE}" pid="16" name="ClassificationContentMarkingFooterText">
    <vt:lpwstr>-</vt:lpwstr>
  </property>
  <property fmtid="{D5CDD505-2E9C-101B-9397-08002B2CF9AE}" pid="17" name="ContentTypeId">
    <vt:lpwstr>0x010100E57B2E1E5B4E2B439029D4825CE861F9</vt:lpwstr>
  </property>
</Properties>
</file>